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83" r:id="rId6"/>
    <p:sldId id="284" r:id="rId7"/>
    <p:sldId id="285" r:id="rId8"/>
    <p:sldId id="286" r:id="rId9"/>
    <p:sldId id="287" r:id="rId10"/>
    <p:sldId id="288" r:id="rId11"/>
    <p:sldId id="262" r:id="rId12"/>
    <p:sldId id="263" r:id="rId13"/>
    <p:sldId id="264" r:id="rId14"/>
    <p:sldId id="279" r:id="rId15"/>
    <p:sldId id="265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8" r:id="rId25"/>
    <p:sldId id="277" r:id="rId26"/>
    <p:sldId id="280" r:id="rId27"/>
    <p:sldId id="281" r:id="rId28"/>
    <p:sldId id="282" r:id="rId29"/>
    <p:sldId id="289" r:id="rId30"/>
    <p:sldId id="29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13" dt="2026-10-19T22:57:31.457"/>
    <p1510:client id="{037E2420-E975-CE53-7EFE-A78E15F1F6CF}" v="76" dt="2026-10-21T03:09:09.731"/>
    <p1510:client id="{F1BCCA22-A7AB-2499-018C-B77EC8E079B2}" v="3" dt="2026-10-21T22:50:06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09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4115 4313 16383 0 0,'0'0'0'0'0,"3"0"0"0"0,4 0 0 0 0,1 0 0 0 0,4 0 0 0 0,6 0 0 0 0,7 0 0 0 0,6 0 0 0 0,0 0 0 0 0,-1 0 0 0 0,-2 0 0 0 0,-3 0 0 0 0,-3 0 0 0 0,-1 0 0 0 0,-3 0 0 0 0,-1 0 0 0 0,-2 0 0 0 0,-1 0 0 0 0,-1 0 0 0 0,1 0 0 0 0,0 0 0 0 0,0 0 0 0 0,0 0 0 0 0,0 0 0 0 0,0 0 0 0 0,1 0 0 0 0,-1 0 0 0 0,-1 0 0 0 0,0 0 0 0 0,0 0 0 0 0,2 0 0 0 0,1 0 0 0 0,1 0 0 0 0,-1 0 0 0 0,-1 0 0 0 0,0 1 0 0 0,-1 0 0 0 0,1 1 0 0 0,0-1 0 0 0,0 0 0 0 0,-1 0 0 0 0,-1 0 0 0 0,0-1 0 0 0,-1 0 0 0 0,0 0 0 0 0,-1 0 0 0 0,0 0 0 0 0,1 0 0 0 0,2 0 0 0 0,0 0 0 0 0,0 0 0 0 0,0 0 0 0 0,0 0 0 0 0,1 2 0 0 0,-1-1 0 0 0,0 1 0 0 0,0-1 0 0 0,1 0 0 0 0,0-1 0 0 0,-1 1 0 0 0,0-1 0 0 0,0 0 0 0 0,0 0 0 0 0,0-1 0 0 0,-1 1 0 0 0,5 0 0 0 0,0 0 0 0 0,1 0 0 0 0,-1 0 0 0 0,0 0 0 0 0,-1 0 0 0 0,-1 0 0 0 0,-1 0 0 0 0,-1 1 0 0 0,0 0 0 0 0,0 0 0 0 0,-1 1 0 0 0,1-1 0 0 0,0 0 0 0 0,1 1 0 0 0,0 0 0 0 0,1 0 0 0 0,1-1 0 0 0,-1 1 0 0 0,0 0 0 0 0,3-1 0 0 0,-1 1 0 0 0,4-1 0 0 0,0 0 0 0 0,4 0 0 0 0,-1 0 0 0 0,-2 1 0 0 0,-2-1 0 0 0,-4 0 0 0 0,-1 0 0 0 0,-1 0 0 0 0,0 1 0 0 0,-2 0 0 0 0,0-1 0 0 0,0 0 0 0 0,0 0 0 0 0,-1-1 0 0 0,0 0 0 0 0,0 0 0 0 0,0 0 0 0 0,0 0 0 0 0,2 0 0 0 0,0 0 0 0 0,-1 0 0 0 0,1 0 0 0 0,1 0 0 0 0,-1 0 0 0 0,0 0 0 0 0,1 0 0 0 0,0 0 0 0 0,0 0 0 0 0,0 0 0 0 0,2 0 0 0 0,0 0 0 0 0,-1 0 0 0 0,0 0 0 0 0,1 0 0 0 0,0 0 0 0 0,-1 0 0 0 0,-2 0 0 0 0,0 0 0 0 0,-3 0 0 0 0,0 0 0 0 0,-2 0 0 0 0,0 0 0 0 0,1 0 0 0 0,0 0 0 0 0,1 0 0 0 0,0 0 0 0 0,1 0 0 0 0,0 0 0 0 0,0 0 0 0 0,0 0 0 0 0,1 0 0 0 0,0 0 0 0 0,-1 0 0 0 0,2 0 0 0 0,-1 0 0 0 0,0 0 0 0 0,2 0 0 0 0,0 0 0 0 0,-1 0 0 0 0,2 0 0 0 0,0 0 0 0 0,-1 0 0 0 0,-1 0 0 0 0,0 0 0 0 0,-2 0 0 0 0,0 0 0 0 0,-2 0 0 0 0,-1 0 0 0 0,1 0 0 0 0,-1 0 0 0 0,1 0 0 0 0,1 0 0 0 0,0 0 0 0 0,1 0 0 0 0,1 0 0 0 0,0 0 0 0 0,1 0 0 0 0,0 0 0 0 0,0 0 0 0 0,1 0 0 0 0,0 0 0 0 0,-1 0 0 0 0,-2 0 0 0 0,1 0 0 0 0,-1 0 0 0 0,0 0 0 0 0,-1 0 0 0 0,0 0 0 0 0,1 0 0 0 0,0 0 0 0 0,-1 0 0 0 0,-1 0 0 0 0,0 0 0 0 0,0 0 0 0 0,-1 0 0 0 0,-1 0 0 0 0,1 0 0 0 0,0 0 0 0 0,1 0 0 0 0,-1 0 0 0 0,1 0 0 0 0,-1 0 0 0 0,1 0 0 0 0,0 0 0 0 0,0 0 0 0 0,1 0 0 0 0,-1 0 0 0 0,0 0 0 0 0,0 0 0 0 0,-1 0 0 0 0,0 0 0 0 0,1 0 0 0 0,-1 0 0 0 0,-1 0 0 0 0,0 0 0 0 0,0 0 0 0 0,-1 0 0 0 0,1 0 0 0 0,-1 0 0 0 0,0 0 0 0 0,1 0 0 0 0,0 0 0 0 0,-1 0 0 0 0,1 0 0 0 0,0 0 0 0 0,-1 0 0 0 0,1 0 0 0 0,-1 0 0 0 0,-1 0 0 0 0,1 0 0 0 0,0 0 0 0 0,-1 0 0 0 0,1 0 0 0 0,-1 0 0 0 0,1 0 0 0 0,0 0 0 0 0,0 0 0 0 0,-1 0 0 0 0,1 0 0 0 0,-3-1 0 0 0,-6-3 0 0 0,-9-3-16383 0 0,-1-1 16383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093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4067 5553 16383 0 0,'1'0'0'0'0,"0"0"0"0"0,3 0 0 0 0,1 0 0 0 0,0 0 0 0 0,2 0 0 0 0,0 0 0 0 0,1 0 0 0 0,1 0 0 0 0,-1 0 0 0 0,0 0 0 0 0,0 0 0 0 0,0 0 0 0 0,-1 0 0 0 0,1 0 0 0 0,-1 0 0 0 0,0 0 0 0 0,0 0 0 0 0,0 0 0 0 0,0 0 0 0 0,0 0 0 0 0,-1 0 0 0 0,0 0 0 0 0,1 0 0 0 0,0 0 0 0 0,-1 0 0 0 0,2 0 0 0 0,1 0 0 0 0,0 0 0 0 0,1 0 0 0 0,1 0 0 0 0,0 0 0 0 0,0 0 0 0 0,2 0 0 0 0,0 0 0 0 0,1 0 0 0 0,-1 0 0 0 0,0 0 0 0 0,0 0 0 0 0,1 0 0 0 0,1 0 0 0 0,2 0 0 0 0,-2 0 0 0 0,1 0 0 0 0,1 0 0 0 0,0 0 0 0 0,1 0 0 0 0,0 0 0 0 0,-1 0 0 0 0,-1 0 0 0 0,1 0 0 0 0,1 0 0 0 0,1 0 0 0 0,2 0 0 0 0,1 0 0 0 0,0 0 0 0 0,1 0 0 0 0,2 0 0 0 0,1 0 0 0 0,0 0 0 0 0,2 0 0 0 0,1 0 0 0 0,-1 0 0 0 0,6 0 0 0 0,1 0 0 0 0,1 0 0 0 0,0 0 0 0 0,8 0 0 0 0,2 0 0 0 0,2 0 0 0 0,1 0 0 0 0,-1 0 0 0 0,1 0 0 0 0,-1 0 0 0 0,-1 0 0 0 0,-1 0 0 0 0,-2 0 0 0 0,-4 0 0 0 0,-1 0 0 0 0,-1 0 0 0 0,2 0 0 0 0,0 0 0 0 0,0 0 0 0 0,1 0 0 0 0,-1 0 0 0 0,1 0 0 0 0,0 0 0 0 0,2 0 0 0 0,-1 0 0 0 0,-1 0 0 0 0,4 0 0 0 0,-1 0 0 0 0,-3 0 0 0 0,-2 0 0 0 0,-2 0 0 0 0,-2 0 0 0 0,0 0 0 0 0,-3 0 0 0 0,0 0 0 0 0,-1 0 0 0 0,0 0 0 0 0,-2 0 0 0 0,0 0 0 0 0,-2 0 0 0 0,0 0 0 0 0,-2 0 0 0 0,-2 0 0 0 0,0 0 0 0 0,0 0 0 0 0,1 0 0 0 0,3 0 0 0 0,2 0 0 0 0,2 0 0 0 0,4 0 0 0 0,1 0 0 0 0,2 0 0 0 0,1 0 0 0 0,1 0 0 0 0,2 0 0 0 0,7 0 0 0 0,3 0 0 0 0,1 0 0 0 0,0 0 0 0 0,-1 0 0 0 0,11 0 0 0 0,3 0 0 0 0,-2 0 0 0 0,-3 0 0 0 0,-2 0 0 0 0,-2 0 0 0 0,-1 0 0 0 0,2 0 0 0 0,4 0 0 0 0,-1 0 0 0 0,-3 0 0 0 0,0 0 0 0 0,-1 0 0 0 0,3 0 0 0 0,4 0 0 0 0,5 0 0 0 0,6 0 0 0 0,2 0 0 0 0,-1 0 0 0 0,-1 0 0 0 0,4 0 0 0 0,5 0 0 0 0,0 0 0 0 0,10 0 0 0 0,-4 0 0 0 0,0 0 0 0 0,0 0 0 0 0,-1 0 0 0 0,0 0 0 0 0,-1 0 0 0 0,0 0 0 0 0,-2 0 0 0 0,1 0 0 0 0,4 0 0 0 0,3 0 0 0 0,-2 0 0 0 0,1 0 0 0 0,4 0 0 0 0,-2 0 0 0 0,-3 0 0 0 0,-2 0 0 0 0,2 0 0 0 0,5 0 0 0 0,4 0 0 0 0,5 0 0 0 0,5 0 0 0 0,2 0 0 0 0,2 0 0 0 0,1 0 0 0 0,-1 0 0 0 0,-3 0 0 0 0,-4 0 0 0 0,10 0 0 0 0,-2 0 0 0 0,16 0 0 0 0,-1 0 0 0 0,13 0 0 0 0,-7 0 0 0 0,-11 0 0 0 0,-7 0 0 0 0,-5 0 0 0 0,0 0 0 0 0,-1 0 0 0 0,-6 0 0 0 0,-7 0 0 0 0,-9 0 0 0 0,-11 0 0 0 0,-8 0 0 0 0,-2 0 0 0 0,1 0 0 0 0,0 0 0 0 0,-1 0 0 0 0,1 0 0 0 0,1 0 0 0 0,0 0 0 0 0,0 0 0 0 0,1 0 0 0 0,-5 0 0 0 0,8 0 0 0 0,-2 0 0 0 0,1 0 0 0 0,1 0 0 0 0,1 0 0 0 0,4 0 0 0 0,3 0 0 0 0,0 0 0 0 0,3 0 0 0 0,1 0 0 0 0,1 0 0 0 0,-1 0 0 0 0,-5 0 0 0 0,-3 0 0 0 0,0 0 0 0 0,0 0 0 0 0,-6 0 0 0 0,-5 0 0 0 0,-5 0 0 0 0,-1 0 0 0 0,-1 0 0 0 0,0 0 0 0 0,2 0 0 0 0,0 0 0 0 0,0 0 0 0 0,0 0 0 0 0,-2 0 0 0 0,-1 0 0 0 0,-1 0 0 0 0,4 0 0 0 0,0 0 0 0 0,-4 0 0 0 0,6 0 0 0 0,-1 0 0 0 0,-4 0 0 0 0,1 0 0 0 0,-4 0 0 0 0,-5 0 0 0 0,-7 0 0 0 0,-5 0 0 0 0,-6 0 0 0 0,-4 0 0 0 0,-4 0 0 0 0,-4 0 0 0 0,-2 0 0 0 0,-2 0 0 0 0,0 0 0 0 0,1 0 0 0 0,2 0 0 0 0,1 0 0 0 0,2 0 0 0 0,1 0 0 0 0,0 0 0 0 0,1 0 0 0 0,0 0 0 0 0,1 0 0 0 0,0 0 0 0 0,-1 0 0 0 0,5 0 0 0 0,2 0 0 0 0,0 0 0 0 0,-1 0 0 0 0,1 0 0 0 0,-1 0 0 0 0,0 0 0 0 0,-1 0 0 0 0,3 0 0 0 0,-1 0 0 0 0,-2 0 0 0 0,-3 0 0 0 0,-3 0 0 0 0,-3 0 0 0 0,-3 0 0 0 0,-2 0 0 0 0,0 0 0 0 0,-1 0 0 0 0,-1 0 0 0 0,0 0 0 0 0,1 0 0 0 0,-1 0 0 0 0,0 0 0 0 0,0 0 0 0 0,-1 0 0 0 0,-3 0 0 0 0,0 0 0 0 0,0 0 0 0 0,0 0 0 0 0,-1 0 0 0 0,-1 0 0 0 0,0 0 0 0 0,0 0 0 0 0,0 0 0 0 0,-2 0 0 0 0,1 0 0 0 0,-2 0 0 0 0,1 0 0 0 0,-1 0 0 0 0,0 0 0 0 0,0 0 0 0 0,0 0 0 0 0,-1 0 0 0 0,0 0 0 0 0,-1 0 0 0 0,1 0 0 0 0,-2 0 0 0 0,-1 0 0 0 0,-2 0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094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28875 11661 16383 0 0,'0'0'0'0'0,"-1"0"0"0"0,3 0 0 0 0,2 0 0 0 0,3 0 0 0 0,2 0 0 0 0,2 0 0 0 0,2 0 0 0 0,2 0 0 0 0,-1 0 0 0 0,0 0 0 0 0,4 0 0 0 0,0 0 0 0 0,-1 0 0 0 0,-1 0 0 0 0,0 0 0 0 0,0 0 0 0 0,0 0 0 0 0,0 0 0 0 0,-1 0 0 0 0,-2 0 0 0 0,0 0 0 0 0,-2 0 0 0 0,1 0 0 0 0,-1 0 0 0 0,0 0 0 0 0,-1 0 0 0 0,0 0 0 0 0,0 0 0 0 0,0 0 0 0 0,0 0 0 0 0,-2 0 0 0 0,1 0 0 0 0,1 0 0 0 0,-1 0 0 0 0,1 0 0 0 0,0 0 0 0 0,0 0 0 0 0,0 0 0 0 0,2 0 0 0 0,0 0 0 0 0,2 0 0 0 0,1 0 0 0 0,4 0 0 0 0,1 0 0 0 0,2 0 0 0 0,-1 0 0 0 0,0 0 0 0 0,0 0 0 0 0,-1 0 0 0 0,-1 0 0 0 0,1 0 0 0 0,1 0 0 0 0,0 0 0 0 0,2 0 0 0 0,3 0 0 0 0,1 0 0 0 0,2 0 0 0 0,0 0 0 0 0,-1 0 0 0 0,0 0 0 0 0,-1 0 0 0 0,0 0 0 0 0,-1 0 0 0 0,-2 0 0 0 0,-2 0 0 0 0,-2 0 0 0 0,-1 0 0 0 0,3 0 0 0 0,0 0 0 0 0,0 0 0 0 0,-1 0 0 0 0,-1 0 0 0 0,-2 0 0 0 0,-1 0 0 0 0,-1 0 0 0 0,0 0 0 0 0,0 0 0 0 0,-1 0 0 0 0,1 0 0 0 0,0 0 0 0 0,2 0 0 0 0,1 0 0 0 0,-1 0 0 0 0,1 0 0 0 0,0 0 0 0 0,1 0 0 0 0,-1 0 0 0 0,-1 0 0 0 0,0 0 0 0 0,3 0 0 0 0,0 0 0 0 0,-1 0 0 0 0,-2 0 0 0 0,-1 0 0 0 0,-2 0 0 0 0,0 0 0 0 0,0 0 0 0 0,-1 0 0 0 0,-1 0 0 0 0,0 0 0 0 0,0 0 0 0 0,-1 0 0 0 0,-1 0 0 0 0,-1 0 0 0 0,1 0 0 0 0,-2 0 0 0 0,1 0 0 0 0,-1 0 0 0 0,0 0 0 0 0,0 0 0 0 0,0 0 0 0 0,1 0 0 0 0,-1 0 0 0 0,0 0 0 0 0,-1 0 0 0 0,0 0 0 0 0,0 0 0 0 0,-1 0 0 0 0,3 0 0 0 0,0 0 0 0 0,0 0 0 0 0,-1 0 0 0 0,0 0 0 0 0,0 0 0 0 0,2 0 0 0 0,0 0 0 0 0,-1 0 0 0 0,0 0 0 0 0,-2 0 0 0 0,0 0 0 0 0,0 0 0 0 0,-1 0 0 0 0,0 0 0 0 0,-1 0 0 0 0,0 0 0 0 0,0 0 0 0 0,1 0 0 0 0,0 0 0 0 0,0 0 0 0 0,0 0 0 0 0,0 0 0 0 0,0 0 0 0 0,0 0 0 0 0,-1 0 0 0 0,0 0 0 0 0,-1 0 0 0 0,0 0 0 0 0,1 0 0 0 0,0 0 0 0 0,0 0 0 0 0,0 0 0 0 0,-1 0 0 0 0,-3 0 0 0 0,-2 0 0 0 0,-3 0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095"/>
    </inkml:context>
    <inkml:brush xml:id="br0">
      <inkml:brushProperty name="width" value="0.2" units="cm"/>
      <inkml:brushProperty name="height" value="0.4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28857 12447 16383 0 0,'0'0'0'0'0,"5"0"0"0"0,3 0 0 0 0,4 0 0 0 0,2 0 0 0 0,5 0 0 0 0,2 0 0 0 0,2 0 0 0 0,0 0 0 0 0,1 0 0 0 0,0 0 0 0 0,-1 0 0 0 0,0 0 0 0 0,-1 0 0 0 0,0 0 0 0 0,-1 0 0 0 0,0 0 0 0 0,-1 0 0 0 0,-1 0 0 0 0,0 0 0 0 0,1 0 0 0 0,0 0 0 0 0,0 0 0 0 0,0 0 0 0 0,1 0 0 0 0,-1 0 0 0 0,0 0 0 0 0,-2 0 0 0 0,1 0 0 0 0,0 0 0 0 0,2 0 0 0 0,1 0 0 0 0,-1 0 0 0 0,0 0 0 0 0,1 0 0 0 0,0 0 0 0 0,1 0 0 0 0,2 0 0 0 0,0 0 0 0 0,1 0 0 0 0,1 0 0 0 0,-1 0 0 0 0,-1 0 0 0 0,0 0 0 0 0,-1 0 0 0 0,-1 0 0 0 0,-1 0 0 0 0,-3 0 0 0 0,0 0 0 0 0,-1 0 0 0 0,-1 0 0 0 0,0 0 0 0 0,-1 0 0 0 0,1 0 0 0 0,-1 0 0 0 0,0 0 0 0 0,1 0 0 0 0,-2 0 0 0 0,0 0 0 0 0,1 0 0 0 0,0 0 0 0 0,-1 0 0 0 0,-1 0 0 0 0,1 0 0 0 0,-1 0 0 0 0,0 0 0 0 0,-1 0 0 0 0,1 0 0 0 0,-1 0 0 0 0,1 0 0 0 0,0 0 0 0 0,0 0 0 0 0,-1 0 0 0 0,1 0 0 0 0,-1 0 0 0 0,0 0 0 0 0,0 0 0 0 0,1 0 0 0 0,0 0 0 0 0,1 0 0 0 0,1 0 0 0 0,0 0 0 0 0,0 0 0 0 0,1 0 0 0 0,0 0 0 0 0,2 0 0 0 0,0 0 0 0 0,0 0 0 0 0,3 0 0 0 0,1 0 0 0 0,-1 0 0 0 0,1 0 0 0 0,1 0 0 0 0,0 0 0 0 0,0 0 0 0 0,3 0 0 0 0,1 0 0 0 0,0 0 0 0 0,-2 0 0 0 0,-2 0 0 0 0,-1 0 0 0 0,-2 0 0 0 0,-3 0 0 0 0,-2 0 0 0 0,-2 0 0 0 0,1 0 0 0 0,1 0 0 0 0,0 0 0 0 0,1 0 0 0 0,1 0 0 0 0,-1 0 0 0 0,1 0 0 0 0,1 0 0 0 0,1 0 0 0 0,0 0 0 0 0,0 0 0 0 0,3 0 0 0 0,0 0 0 0 0,0 0 0 0 0,0 0 0 0 0,-4 0 0 0 0,-3 0 0 0 0,-3 0 0 0 0,-2 0 0 0 0,-3 0 0 0 0,1 0 0 0 0,0 0 0 0 0,-1 0 0 0 0,-1 0 0 0 0,0 0 0 0 0,0 0 0 0 0,-2 0 0 0 0,-1 0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096"/>
    </inkml:context>
    <inkml:brush xml:id="br0">
      <inkml:brushProperty name="width" value="0.2" units="cm"/>
      <inkml:brushProperty name="height" value="0.4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28846 12019 16383 0 0,'0'0'0'0'0,"2"0"0"0"0,3 0 0 0 0,1 0 0 0 0,3 0 0 0 0,1 0 0 0 0,2 0 0 0 0,2 0 0 0 0,1 0 0 0 0,0 0 0 0 0,1 0 0 0 0,3 0 0 0 0,-1 0 0 0 0,0 0 0 0 0,-1 0 0 0 0,0 0 0 0 0,-1 0 0 0 0,-1 0 0 0 0,-1 0 0 0 0,1 0 0 0 0,-1 0 0 0 0,0 0 0 0 0,-1 0 0 0 0,-1 0 0 0 0,0 0 0 0 0,-1 0 0 0 0,-1 0 0 0 0,-1 0 0 0 0,0 0 0 0 0,-1 0 0 0 0,2 0 0 0 0,0 0 0 0 0,0 0 0 0 0,1 0 0 0 0,-1 0 0 0 0,2 0 0 0 0,1 0 0 0 0,1 0 0 0 0,-1 0 0 0 0,1 0 0 0 0,2 0 0 0 0,1 0 0 0 0,0 0 0 0 0,0 0 0 0 0,2 0 0 0 0,-1 0 0 0 0,0 0 0 0 0,1 0 0 0 0,1 0 0 0 0,1 0 0 0 0,1 0 0 0 0,1 0 0 0 0,1 0 0 0 0,1 0 0 0 0,0 0 0 0 0,0 0 0 0 0,0 0 0 0 0,1 0 0 0 0,0 0 0 0 0,2 0 0 0 0,1 0 0 0 0,2 0 0 0 0,1 0 0 0 0,1 0 0 0 0,0 0 0 0 0,2 0 0 0 0,0 0 0 0 0,0 0 0 0 0,0 0 0 0 0,5 0 0 0 0,0 0 0 0 0,-2 0 0 0 0,-2 0 0 0 0,-3 0 0 0 0,-1 0 0 0 0,-1 0 0 0 0,0 0 0 0 0,0 0 0 0 0,-1 0 0 0 0,0 0 0 0 0,-1 0 0 0 0,-2 0 0 0 0,-3 0 0 0 0,-2 0 0 0 0,-2 0 0 0 0,-2 0 0 0 0,-2 0 0 0 0,-2 0 0 0 0,-2 0 0 0 0,0 0 0 0 0,0 0 0 0 0,-1 0 0 0 0,-1 0 0 0 0,1 0 0 0 0,-1 0 0 0 0,0 0 0 0 0,0 0 0 0 0,0 0 0 0 0,0 0 0 0 0,0 0 0 0 0,-1 0 0 0 0,0 0 0 0 0,-2 0 0 0 0,1 0 0 0 0,-1 0 0 0 0,0 0 0 0 0,1 0 0 0 0,1 0 0 0 0,0 0 0 0 0,0 0 0 0 0,0 0 0 0 0,1 0 0 0 0,0 0 0 0 0,0 0 0 0 0,0 0 0 0 0,0 0 0 0 0,1 0 0 0 0,0 0 0 0 0,2 0 0 0 0,0 0 0 0 0,0 0 0 0 0,0 0 0 0 0,-1 0 0 0 0,0 0 0 0 0,0 0 0 0 0,-2 0 0 0 0,1 0 0 0 0,-1 0 0 0 0,2 0 0 0 0,1 0 0 0 0,-1 0 0 0 0,1 0 0 0 0,-2 0 0 0 0,1 0 0 0 0,-2 0 0 0 0,-1 0 0 0 0,1 0 0 0 0,-1 0 0 0 0,1 0 0 0 0,-2 0 0 0 0,0 0 0 0 0,-1 0 0 0 0,-1 0 0 0 0,1 0 0 0 0,-1 0 0 0 0,1 0 0 0 0,-1 0 0 0 0,1 0 0 0 0,-1 0 0 0 0,-1 0 0 0 0,0 0 0 0 0,-1 0 0 0 0,0 0 0 0 0,-1 0 0 0 0,0 0 0 0 0,0 0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097"/>
    </inkml:context>
    <inkml:brush xml:id="br0">
      <inkml:brushProperty name="width" value="0.2" units="cm"/>
      <inkml:brushProperty name="height" value="0.4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17082 4048 16383 0 0,'0'0'0'0'0,"1"0"0"0"0,2 0 0 0 0,2 0 0 0 0,4 0 0 0 0,4 0 0 0 0,8 0 0 0 0,4 0 0 0 0,1 0 0 0 0,1 0 0 0 0,-1 0 0 0 0,0 0 0 0 0,0 0 0 0 0,-1 0 0 0 0,-2 0 0 0 0,0 0 0 0 0,-1 0 0 0 0,-2 0 0 0 0,-1 0 0 0 0,-3 0 0 0 0,-2 0 0 0 0,1 0 0 0 0,-1 0 0 0 0,1 0 0 0 0,-1 0 0 0 0,0 0 0 0 0,1 0 0 0 0,-1 0 0 0 0,-1 0 0 0 0,1 0 0 0 0,0 0 0 0 0,0 0 0 0 0,2 0 0 0 0,0 0 0 0 0,-1 0 0 0 0,1 0 0 0 0,3 0 0 0 0,1 0 0 0 0,0 0 0 0 0,-1 0 0 0 0,-1 0 0 0 0,-1 0 0 0 0,0 0 0 0 0,-3 0 0 0 0,0 0 0 0 0,-2 0 0 0 0,0 0 0 0 0,-2 0 0 0 0,0 0 0 0 0,0 0 0 0 0,-1 0 0 0 0,1 0 0 0 0,1 0 0 0 0,1 0 0 0 0,0 0 0 0 0,0 0 0 0 0,0 0 0 0 0,1 0 0 0 0,-1 0 0 0 0,0 0 0 0 0,0 0 0 0 0,0 0 0 0 0,0 0 0 0 0,-1 0 0 0 0,-1 0 0 0 0,0 0 0 0 0,-2 0 0 0 0,0 0 0 0 0,0 0 0 0 0,-1 0 0 0 0,0 0 0 0 0,0 0 0 0 0,0 0 0 0 0,0 0 0 0 0,0 0 0 0 0,-1 0 0 0 0,-2 0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098"/>
    </inkml:context>
    <inkml:brush xml:id="br0">
      <inkml:brushProperty name="width" value="0.2" units="cm"/>
      <inkml:brushProperty name="height" value="0.4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15648 4491 16383 0 0,'1'0'0'0'0,"1"0"0"0"0,5 0 0 0 0,7 0 0 0 0,4 0 0 0 0,7 0 0 0 0,4 0 0 0 0,0 0 0 0 0,0 0 0 0 0,-2 0 0 0 0,-2 0 0 0 0,-2 0 0 0 0,-2 0 0 0 0,-1 0 0 0 0,-2 0 0 0 0,-1 0 0 0 0,-1 0 0 0 0,-1 0 0 0 0,-2 0 0 0 0,-1 0 0 0 0,0 0 0 0 0,-1 0 0 0 0,0 0 0 0 0,0 0 0 0 0,0 0 0 0 0,-1 0 0 0 0,1 0 0 0 0,-1 0 0 0 0,-1 0 0 0 0,-1 0 0 0 0,0 0 0 0 0,3 0 0 0 0,0 0 0 0 0,1 0 0 0 0,0 0 0 0 0,1 0 0 0 0,0 0 0 0 0,3 0 0 0 0,0 0 0 0 0,1 0 0 0 0,6 0 0 0 0,2 0 0 0 0,2 0 0 0 0,1 0 0 0 0,0 0 0 0 0,-1 0 0 0 0,0 0 0 0 0,-2 0 0 0 0,1 0 0 0 0,0 0 0 0 0,0 0 0 0 0,1 0 0 0 0,-1 0 0 0 0,2 0 0 0 0,-1 0 0 0 0,0 0 0 0 0,1 0 0 0 0,-1 0 0 0 0,0 0 0 0 0,3 0 0 0 0,0 0 0 0 0,1 0 0 0 0,0 0 0 0 0,1 0 0 0 0,0 0 0 0 0,0 0 0 0 0,0 0 0 0 0,0 0 0 0 0,0 0 0 0 0,-1 0 0 0 0,-1 0 0 0 0,-2 0 0 0 0,-3 0 0 0 0,0 0 0 0 0,-2 0 0 0 0,-3 0 0 0 0,-1 0 0 0 0,0 0 0 0 0,0 0 0 0 0,0 0 0 0 0,0 0 0 0 0,1 0 0 0 0,0 0 0 0 0,1 0 0 0 0,0 0 0 0 0,0 0 0 0 0,-1 0 0 0 0,1 0 0 0 0,0 0 0 0 0,3 0 0 0 0,-1 0 0 0 0,-1 0 0 0 0,0 0 0 0 0,-2 0 0 0 0,0 0 0 0 0,0 0 0 0 0,0 0 0 0 0,-1 0 0 0 0,-1 0 0 0 0,-1 0 0 0 0,0 0 0 0 0,-1 0 0 0 0,0 0 0 0 0,-1 0 0 0 0,-1 0 0 0 0,0 0 0 0 0,0 0 0 0 0,0 0 0 0 0,1 0 0 0 0,1 0 0 0 0,-1 0 0 0 0,1 0 0 0 0,-1 0 0 0 0,0 0 0 0 0,-1 0 0 0 0,-1 0 0 0 0,0 0 0 0 0,-1 0 0 0 0,2 0 0 0 0,-2 0 0 0 0,1 0 0 0 0,-3 0 0 0 0,1 0 0 0 0,-1 0 0 0 0,1 0 0 0 0,0 0 0 0 0,-1 0 0 0 0,0 0 0 0 0,-2 0 0 0 0,0 0 0 0 0,0 0 0 0 0,-2 0 0 0 0,1 0 0 0 0,-1 0 0 0 0,0 0 0 0 0,0 0 0 0 0,1 0 0 0 0,0 0 0 0 0,0 0 0 0 0,0 0 0 0 0,1 0 0 0 0,-1 0 0 0 0,1 0 0 0 0,-1 0 0 0 0,0 0 0 0 0,0 0 0 0 0,0 0 0 0 0,-1 0 0 0 0,1 0 0 0 0,-1 0 0 0 0,1 0 0 0 0,0 0 0 0 0,0 0 0 0 0,-3 0 0 0 0,-5 0 0 0 0,-3 0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099"/>
    </inkml:context>
    <inkml:brush xml:id="br0">
      <inkml:brushProperty name="width" value="0.2" units="cm"/>
      <inkml:brushProperty name="height" value="0.4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28841 14115 16383 0 0,'1'0'0'0'0,"3"0"0"0"0,2 0 0 0 0,2 0 0 0 0,3 0 0 0 0,1 0 0 0 0,3 0 0 0 0,0 0 0 0 0,2 0 0 0 0,-1 0 0 0 0,1 0 0 0 0,-2 0 0 0 0,0 0 0 0 0,-1 0 0 0 0,0 0 0 0 0,0 0 0 0 0,0 0 0 0 0,0 0 0 0 0,0 0 0 0 0,0 0 0 0 0,0 0 0 0 0,0 0 0 0 0,0 0 0 0 0,-1 0 0 0 0,-1 0 0 0 0,0 0 0 0 0,-1 0 0 0 0,0 0 0 0 0,0 0 0 0 0,0 0 0 0 0,0 0 0 0 0,1 0 0 0 0,-1 0 0 0 0,1 0 0 0 0,0 0 0 0 0,0 0 0 0 0,0 0 0 0 0,3 0 0 0 0,1 0 0 0 0,1 0 0 0 0,2 0 0 0 0,2 0 0 0 0,1 0 0 0 0,3 0 0 0 0,3 0 0 0 0,1 0 0 0 0,1 0 0 0 0,1 0 0 0 0,1 0 0 0 0,0 0 0 0 0,0 0 0 0 0,2 0 0 0 0,-1 0 0 0 0,-1 0 0 0 0,-2 0 0 0 0,0 0 0 0 0,0 0 0 0 0,-1 0 0 0 0,1 0 0 0 0,0 0 0 0 0,0 0 0 0 0,0 0 0 0 0,0 0 0 0 0,1 0 0 0 0,0 0 0 0 0,2 0 0 0 0,4 0 0 0 0,1 0 0 0 0,0 0 0 0 0,1 0 0 0 0,-1 0 0 0 0,2 0 0 0 0,0 0 0 0 0,2 0 0 0 0,0 0 0 0 0,8 0 0 0 0,2 0 0 0 0,-2 0 0 0 0,-5 0 0 0 0,-2 0 0 0 0,-5 0 0 0 0,-3 0 0 0 0,-1 0 0 0 0,1 0 0 0 0,1 0 0 0 0,0 0 0 0 0,0 0 0 0 0,1 0 0 0 0,0 0 0 0 0,2 0 0 0 0,0 0 0 0 0,1 0 0 0 0,-2 0 0 0 0,-1 0 0 0 0,-1 0 0 0 0,2 0 0 0 0,-1 0 0 0 0,-4 0 0 0 0,-2 0 0 0 0,-4 0 0 0 0,-2 0 0 0 0,-2 0 0 0 0,-1 0 0 0 0,-1 0 0 0 0,-2 0 0 0 0,-1 0 0 0 0,-1 0 0 0 0,-1 0 0 0 0,0 0 0 0 0,0 0 0 0 0,-1 0 0 0 0,0 0 0 0 0,1 0 0 0 0,0 0 0 0 0,0 0 0 0 0,1 0 0 0 0,-1 0 0 0 0,1 0 0 0 0,-1 0 0 0 0,2 0 0 0 0,0 0 0 0 0,1 0 0 0 0,-1 0 0 0 0,2 0 0 0 0,-1 0 0 0 0,0 0 0 0 0,-1 0 0 0 0,-1 0 0 0 0,0 0 0 0 0,-1 0 0 0 0,0 0 0 0 0,0 0 0 0 0,-1 0 0 0 0,0 0 0 0 0,-2 0 0 0 0,0 0 0 0 0,-1 0 0 0 0,0 0 0 0 0,0 0 0 0 0,-1 0 0 0 0,-1 0 0 0 0,1 0 0 0 0,0 0 0 0 0,0 0 0 0 0,1 0 0 0 0,0 0 0 0 0,1 0 0 0 0,2 0 0 0 0,0 0 0 0 0,1 0 0 0 0,0 0 0 0 0,0 0 0 0 0,0 0 0 0 0,-1 0 0 0 0,-1 0 0 0 0,-1 0 0 0 0,-3 0 0 0 0,0 0 0 0 0,0 0 0 0 0,0 0 0 0 0,1 0 0 0 0,0 0 0 0 0,2 0 0 0 0,-1 0 0 0 0,-1 0 0 0 0,0 0 0 0 0,-2 0 0 0 0,-1 0 0 0 0,-1 0 0 0 0,-1 0 0 0 0,1 0 0 0 0,-1 0 0 0 0,1 0 0 0 0,0 0 0 0 0,0 0 0 0 0,0 0 0 0 0,0 0 0 0 0,0 0 0 0 0,1 0 0 0 0,1 0 0 0 0,-1 0 0 0 0,0 0 0 0 0,-1 0 0 0 0,0 0 0 0 0,-3 0 0 0 0,-5 0 0 0 0,-2 0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00"/>
    </inkml:context>
    <inkml:brush xml:id="br0">
      <inkml:brushProperty name="width" value="0.2" units="cm"/>
      <inkml:brushProperty name="height" value="0.4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4036 8332 16383 0 0,'0'0'0'0'0,"2"0"0"0"0,2 0 0 0 0,2 0 0 0 0,3 0 0 0 0,2 0 0 0 0,0 0 0 0 0,2 0 0 0 0,0 0 0 0 0,1 0 0 0 0,2 0 0 0 0,2 0 0 0 0,2 0 0 0 0,2 0 0 0 0,2 0 0 0 0,3 0 0 0 0,1 0 0 0 0,2 0 0 0 0,1 0 0 0 0,0 0 0 0 0,2 0 0 0 0,-1 0 0 0 0,-3 0 0 0 0,-3 0 0 0 0,-3 0 0 0 0,-2 0 0 0 0,-2 0 0 0 0,-1 0 0 0 0,-1 0 0 0 0,1 0 0 0 0,0 0 0 0 0,1 0 0 0 0,1 0 0 0 0,1 0 0 0 0,1 0 0 0 0,-1 0 0 0 0,0 0 0 0 0,1 0 0 0 0,0 0 0 0 0,2 0 0 0 0,1 0 0 0 0,0 0 0 0 0,3 0 0 0 0,1 0 0 0 0,0 0 0 0 0,2 0 0 0 0,2 0 0 0 0,0 0 0 0 0,0 0 0 0 0,4 0 0 0 0,-1 0 0 0 0,-3 0 0 0 0,-3 0 0 0 0,-1 0 0 0 0,-1 0 0 0 0,-2 0 0 0 0,-1 0 0 0 0,-1 0 0 0 0,1 0 0 0 0,0 0 0 0 0,0 0 0 0 0,1 0 0 0 0,0 0 0 0 0,-1 0 0 0 0,-1 0 0 0 0,-1 0 0 0 0,0 0 0 0 0,1 0 0 0 0,1 0 0 0 0,1 0 0 0 0,3 0 0 0 0,0 0 0 0 0,1 0 0 0 0,1 0 0 0 0,2 0 0 0 0,0 0 0 0 0,0 0 0 0 0,-1 0 0 0 0,5 0 0 0 0,0 0 0 0 0,-4 0 0 0 0,-1 0 0 0 0,-3 0 0 0 0,-1 0 0 0 0,-1 0 0 0 0,-3 0 0 0 0,-2 0 0 0 0,0 0 0 0 0,-2 0 0 0 0,-1 0 0 0 0,-1 0 0 0 0,-2 0 0 0 0,1 0 0 0 0,-2 0 0 0 0,-1 0 0 0 0,-1 0 0 0 0,-1 0 0 0 0,1 0 0 0 0,0 0 0 0 0,1 0 0 0 0,1 0 0 0 0,0 0 0 0 0,-1 0 0 0 0,0 0 0 0 0,0 0 0 0 0,-2 0 0 0 0,0 0 0 0 0,-1 0 0 0 0,-1 0 0 0 0,0 0 0 0 0,0 0 0 0 0,-1 0 0 0 0,0 0 0 0 0,-1 0 0 0 0,-1 0 0 0 0,1 0 0 0 0,0 0 0 0 0,1 0 0 0 0,0 0 0 0 0,0 0 0 0 0,-1 0 0 0 0,0 0 0 0 0,0 0 0 0 0,-1 0 0 0 0,-1 0 0 0 0,1 0 0 0 0,-1 0 0 0 0,1 0 0 0 0,-1 0 0 0 0,1 0 0 0 0,0 0 0 0 0,1 0 0 0 0,-1 0 0 0 0,1 0 0 0 0,0 0 0 0 0,0 0 0 0 0,0 0 0 0 0,0 0 0 0 0,-1 0 0 0 0,1 0 0 0 0,0 0 0 0 0,1 0 0 0 0,0 0 0 0 0,-1 0 0 0 0,0 0 0 0 0,0 0 0 0 0,-1 0 0 0 0,0 0 0 0 0,-1 0 0 0 0,1 0 0 0 0,-1 0 0 0 0,1 0 0 0 0,0 0 0 0 0,0 0 0 0 0,0 0 0 0 0,0 0 0 0 0,0 0 0 0 0,-1 0 0 0 0,1 0 0 0 0,-3 0 0 0 0,-3 0 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01"/>
    </inkml:context>
    <inkml:brush xml:id="br0">
      <inkml:brushProperty name="width" value="0.2" units="cm"/>
      <inkml:brushProperty name="height" value="0.4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22078 4683 16383 0 0,'1'0'0'0'0,"2"0"0"0"0,3 0 0 0 0,3 0 0 0 0,3 0 0 0 0,4 0 0 0 0,3 0 0 0 0,3 0 0 0 0,3 0 0 0 0,2 0 0 0 0,2 0 0 0 0,3 0 0 0 0,2 0 0 0 0,5 0 0 0 0,-1 0 0 0 0,-1 0 0 0 0,-3 0 0 0 0,-2 0 0 0 0,-3 0 0 0 0,-1 0 0 0 0,-4 0 0 0 0,-2 0 0 0 0,-1 0 0 0 0,-1 0 0 0 0,-1 0 0 0 0,-1 0 0 0 0,-1 0 0 0 0,-1 0 0 0 0,-2 0 0 0 0,-2 0 0 0 0,0 0 0 0 0,1 0 0 0 0,-1 0 0 0 0,1 0 0 0 0,1 0 0 0 0,-1 0 0 0 0,1 0 0 0 0,0 0 0 0 0,-1 0 0 0 0,1 0 0 0 0,-1 0 0 0 0,1 0 0 0 0,3 0 0 0 0,1 0 0 0 0,1 0 0 0 0,0 0 0 0 0,2 0 0 0 0,-1 0 0 0 0,2 0 0 0 0,-1 0 0 0 0,2 0 0 0 0,0 0 0 0 0,2 0 0 0 0,0 0 0 0 0,-1 0 0 0 0,0 0 0 0 0,1 0 0 0 0,-1 0 0 0 0,-2 0 0 0 0,1 0 0 0 0,0 0 0 0 0,0 0 0 0 0,0 0 0 0 0,0 0 0 0 0,0 0 0 0 0,-1 0 0 0 0,-1 0 0 0 0,0 0 0 0 0,-2 0 0 0 0,-2 0 0 0 0,0 0 0 0 0,0 0 0 0 0,-1 0 0 0 0,-1 0 0 0 0,-2 0 0 0 0,0 0 0 0 0,-2 0 0 0 0,0 0 0 0 0,-2 0 0 0 0,0 0 0 0 0,-1 0 0 0 0,0 0 0 0 0,0 0 0 0 0,-1 0 0 0 0,-1 0 0 0 0,0 0 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02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4229 9635 16383 0 0,'0'0'0'0'0,"-1"0"0"0"0,3 0 0 0 0,7 0 0 0 0,10 0 0 0 0,8 0 0 0 0,7 0 0 0 0,4 0 0 0 0,0 0 0 0 0,-2 0 0 0 0,3 0 0 0 0,3 0 0 0 0,2 0 0 0 0,3 0 0 0 0,2 0 0 0 0,1 0 0 0 0,0 0 0 0 0,0 0 0 0 0,-2 0 0 0 0,-2 0 0 0 0,-3 0 0 0 0,-2 0 0 0 0,2 0 0 0 0,-2 0 0 0 0,-4 0 0 0 0,-4 0 0 0 0,-3 0 0 0 0,-2 0 0 0 0,-2 0 0 0 0,-2 0 0 0 0,-2 0 0 0 0,-1 0 0 0 0,-1 0 0 0 0,0 0 0 0 0,0 0 0 0 0,0 0 0 0 0,0 0 0 0 0,2 0 0 0 0,-1 0 0 0 0,2 0 0 0 0,2 0 0 0 0,4 0 0 0 0,5 0 0 0 0,4 0 0 0 0,8 0 0 0 0,5 0 0 0 0,5 0 0 0 0,6 0 0 0 0,1 0 0 0 0,5 0 0 0 0,5 0 0 0 0,10 0 0 0 0,4 0 0 0 0,2 0 0 0 0,-2 0 0 0 0,-1 0 0 0 0,3 0 0 0 0,2 0 0 0 0,0 0 0 0 0,-1 0 0 0 0,0 0 0 0 0,2 0 0 0 0,0 0 0 0 0,0 0 0 0 0,0 0 0 0 0,-3 0 0 0 0,-7 0 0 0 0,-4 0 0 0 0,0 0 0 0 0,-2 0 0 0 0,-1 0 0 0 0,1 0 0 0 0,2 0 0 0 0,5 0 0 0 0,2 0 0 0 0,0 0 0 0 0,0 0 0 0 0,0 0 0 0 0,-2 0 0 0 0,0 0 0 0 0,5 0 0 0 0,-3 0 0 0 0,-4 0 0 0 0,-4 0 0 0 0,-4 0 0 0 0,-3 0 0 0 0,-2 0 0 0 0,-3 0 0 0 0,-2 0 0 0 0,0 0 0 0 0,0 0 0 0 0,-1 0 0 0 0,-2 0 0 0 0,-3 0 0 0 0,-1 0 0 0 0,-5 0 0 0 0,-4 0 0 0 0,-1 0 0 0 0,-1 0 0 0 0,-1 0 0 0 0,-2 0 0 0 0,1 0 0 0 0,0 0 0 0 0,1 0 0 0 0,1 0 0 0 0,3 0 0 0 0,1 0 0 0 0,2 0 0 0 0,3 0 0 0 0,6 0 0 0 0,0 0 0 0 0,-2 0 0 0 0,-2 0 0 0 0,-1 0 0 0 0,1 0 0 0 0,-1 0 0 0 0,1 0 0 0 0,-2 0 0 0 0,1 0 0 0 0,2 0 0 0 0,4 0 0 0 0,2 0 0 0 0,-2 0 0 0 0,0 0 0 0 0,1 0 0 0 0,-1 0 0 0 0,0 0 0 0 0,-1 0 0 0 0,2 0 0 0 0,4 0 0 0 0,6 0 0 0 0,4 0 0 0 0,3 0 0 0 0,7 0 0 0 0,2 0 0 0 0,2 0 0 0 0,-5 0 0 0 0,-3 0 0 0 0,10 0 0 0 0,-3 0 0 0 0,-2 0 0 0 0,0 0 0 0 0,-4 0 0 0 0,-1 0 0 0 0,2 0 0 0 0,1 0 0 0 0,-1 0 0 0 0,-2 0 0 0 0,2 0 0 0 0,-1 0 0 0 0,-6 0 0 0 0,-2 0 0 0 0,-4 0 0 0 0,-5 0 0 0 0,-5 0 0 0 0,-2 0 0 0 0,1 0 0 0 0,0 0 0 0 0,-1 0 0 0 0,-1 0 0 0 0,0 0 0 0 0,-2 0 0 0 0,-1 0 0 0 0,0 0 0 0 0,-1 0 0 0 0,-2 0 0 0 0,-2 0 0 0 0,3 0 0 0 0,-1 0 0 0 0,-2 0 0 0 0,-2 0 0 0 0,-2 0 0 0 0,-2 0 0 0 0,0 0 0 0 0,-1 0 0 0 0,-1 0 0 0 0,0 0 0 0 0,-2 0 0 0 0,0 0 0 0 0,-1 0 0 0 0,-1 0 0 0 0,-3 0 0 0 0,-2 0 0 0 0,-2 0 0 0 0,-3 0 0 0 0,0 0 0 0 0,0 0 0 0 0,1 0 0 0 0,0 0 0 0 0,0 0 0 0 0,-1 0 0 0 0,0 0 0 0 0,-2 0 0 0 0,-1 0 0 0 0,-3 0 0 0 0,-1 0 0 0 0,2 0 0 0 0,-2 0 0 0 0,-1 0 0 0 0,-2 0 0 0 0,-1 0 0 0 0,0 0 0 0 0,-1 0 0 0 0,0 0 0 0 0,0 0 0 0 0,-1 0 0 0 0,0 0 0 0 0,-2 0 0 0 0,-1 0 0 0 0,0 0 0 0 0,-2 0 0 0 0,0 0 0 0 0,-1 0 0 0 0,-2 0 0 0 0,0 0 0 0 0,0 0 0 0 0,-1 0 0 0 0,1 0 0 0 0,0 0 0 0 0,1 0 0 0 0,-1 0 0 0 0,0 0 0 0 0,0 0 0 0 0,1 0 0 0 0,1 0 0 0 0,-2 0 0 0 0,1 0 0 0 0,0 0 0 0 0,-1 0 0 0 0,0 0 0 0 0,1 0 0 0 0,-1 0 0 0 0,0 0 0 0 0,1 0 0 0 0,-1 0 0 0 0,0 0 0 0 0,-1 0 0 0 0,0 0 0 0 0,-1 0 0 0 0,0 0 0 0 0,0 0 0 0 0,0 0 0 0 0,1 0 0 0 0,-1 0 0 0 0,1 0 0 0 0,-1 0 0 0 0,1 0 0 0 0,-2 0 0 0 0,-1 0 0 0 0,-2 0 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03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28823 13708 16383 0 0,'0'0'0'0'0,"3"0"0"0"0,2 0 0 0 0,4 0 0 0 0,1 0 0 0 0,2 0 0 0 0,2 0 0 0 0,2 0 0 0 0,-1 0 0 0 0,0 0 0 0 0,0 0 0 0 0,1 0 0 0 0,1 0 0 0 0,1 0 0 0 0,2 0 0 0 0,2 0 0 0 0,1 0 0 0 0,1 0 0 0 0,-1 0 0 0 0,0 0 0 0 0,3 0 0 0 0,-1 0 0 0 0,-1 0 0 0 0,-2 0 0 0 0,-1 0 0 0 0,-1 0 0 0 0,0 0 0 0 0,0 0 0 0 0,-1 0 0 0 0,1 0 0 0 0,-1 0 0 0 0,0 0 0 0 0,-1 0 0 0 0,-1 0 0 0 0,-1 0 0 0 0,0 0 0 0 0,-2 0 0 0 0,-2 0 0 0 0,0 0 0 0 0,1 0 0 0 0,1 0 0 0 0,0 0 0 0 0,1 0 0 0 0,1 0 0 0 0,1 0 0 0 0,-1 0 0 0 0,1 0 0 0 0,-1 0 0 0 0,1 0 0 0 0,4 0 0 0 0,1 0 0 0 0,0 0 0 0 0,0 0 0 0 0,-1 0 0 0 0,0 0 0 0 0,1 0 0 0 0,0 0 0 0 0,1 0 0 0 0,1 0 0 0 0,-1 0 0 0 0,3 0 0 0 0,1 0 0 0 0,2 0 0 0 0,-1 0 0 0 0,-2 0 0 0 0,-3 0 0 0 0,-1 0 0 0 0,0 0 0 0 0,1 0 0 0 0,0 0 0 0 0,0 0 0 0 0,-1 0 0 0 0,0 0 0 0 0,-1 0 0 0 0,-2 0 0 0 0,-1 0 0 0 0,-1 0 0 0 0,0 0 0 0 0,1 0 0 0 0,-1 0 0 0 0,0 0 0 0 0,-1 0 0 0 0,-2 0 0 0 0,0 0 0 0 0,-1 0 0 0 0,-1 0 0 0 0,-1 0 0 0 0,0 0 0 0 0,-2 0 0 0 0,0 0 0 0 0,-1 0 0 0 0,0 0 0 0 0,-1 0 0 0 0,0 0 0 0 0,-1 0 0 0 0,0 0 0 0 0,0 0 0 0 0,1 0 0 0 0,0 0 0 0 0,0 0 0 0 0,0 0 0 0 0,0 0 0 0 0,0 0 0 0 0,1 0 0 0 0,-1 0 0 0 0,1 0 0 0 0,-1 0 0 0 0,2 0 0 0 0,0 0 0 0 0,0 0 0 0 0,1 0 0 0 0,-1 0 0 0 0,-1 0 0 0 0,1 0 0 0 0,0 0 0 0 0,0 0 0 0 0,0 0 0 0 0,0 0 0 0 0,-1 0 0 0 0,0 0 0 0 0,0 0 0 0 0,-1 0 0 0 0,0 0 0 0 0,-1 0 0 0 0,0 0 0 0 0,1 0 0 0 0,-1 0 0 0 0,1 0 0 0 0,0 0 0 0 0,0 0 0 0 0,0 0 0 0 0,1 0 0 0 0,-1 0 0 0 0,0 0 0 0 0,0 0 0 0 0,0 0 0 0 0,-1 0 0 0 0,1 0 0 0 0,-1 0 0 0 0,0 0 0 0 0,1 0 0 0 0,0 0 0 0 0,0 0 0 0 0,-1 0 0 0 0,1 0 0 0 0,-1 0 0 0 0,0 0 0 0 0,0 0 0 0 0,-2 0 0 0 0,0 0 0 0 0,0 0 0 0 0,-1 0 0 0 0,0 0 0 0 0,-1 0 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04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28845 13281 16383 0 0,'0'0'0'0'0,"3"0"0"0"0,3 0 0 0 0,7 0 0 0 0,6 0 0 0 0,9 0 0 0 0,9 0 0 0 0,10 0 0 0 0,12 0 0 0 0,8 0 0 0 0,11 0 0 0 0,2 0 0 0 0,1 0 0 0 0,-3 0 0 0 0,-2 0 0 0 0,-4 0 0 0 0,-6 0 0 0 0,-5 0 0 0 0,-7 0 0 0 0,-5 0 0 0 0,-6 0 0 0 0,-5 0 0 0 0,-4 0 0 0 0,-4 0 0 0 0,-4 0 0 0 0,-4 0 0 0 0,-3 0 0 0 0,-1 0 0 0 0,-2 0 0 0 0,0 0 0 0 0,0 0 0 0 0,0 0 0 0 0,0 0 0 0 0,1 0 0 0 0,1 0 0 0 0,1 0 0 0 0,0 0 0 0 0,-2 0 0 0 0,0 0 0 0 0,0 0 0 0 0,4 0 0 0 0,-1 0 0 0 0,1 0 0 0 0,-1 0 0 0 0,-2 0 0 0 0,-1 0 0 0 0,-2 0 0 0 0,-1 0 0 0 0,-1 0 0 0 0,-1 0 0 0 0,-2 0 0 0 0,1 0 0 0 0,-1 0 0 0 0,0 0 0 0 0,0 0 0 0 0,2 0 0 0 0,1 0 0 0 0,0 0 0 0 0,1 0 0 0 0,0 0 0 0 0,1 0 0 0 0,0 0 0 0 0,0 0 0 0 0,-1 0 0 0 0,0 0 0 0 0,0 0 0 0 0,-1 0 0 0 0,-1 0 0 0 0,1 0 0 0 0,-2 0 0 0 0,-1 0 0 0 0,-1 0 0 0 0,0 0 0 0 0,-1 0 0 0 0,-1 0 0 0 0,1 0 0 0 0,-2 0 0 0 0,-1 0 0 0 0,-1 0 0 0 0,-2 0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05"/>
    </inkml:context>
    <inkml:brush xml:id="br0">
      <inkml:brushProperty name="width" value="0.2" units="cm"/>
      <inkml:brushProperty name="height" value="0.4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28888 12849 16383 0 0,'0'0'0'0'0,"2"0"0"0"0,1 0 0 0 0,1 0 0 0 0,1 0 0 0 0,1 0 0 0 0,1 0 0 0 0,0 0 0 0 0,0 0 0 0 0,1 0 0 0 0,-1 0 0 0 0,1 0 0 0 0,0 0 0 0 0,1 0 0 0 0,0 0 0 0 0,1 0 0 0 0,-1 0 0 0 0,2 0 0 0 0,1 0 0 0 0,0 0 0 0 0,1 0 0 0 0,1 0 0 0 0,0 0 0 0 0,2 0 0 0 0,0 0 0 0 0,0 0 0 0 0,0 0 0 0 0,0 0 0 0 0,0 0 0 0 0,0 0 0 0 0,2 0 0 0 0,1 0 0 0 0,1 0 0 0 0,3 0 0 0 0,1 0 0 0 0,4 0 0 0 0,2 0 0 0 0,2 0 0 0 0,3 0 0 0 0,2 0 0 0 0,2 0 0 0 0,2 0 0 0 0,7 0 0 0 0,2 0 0 0 0,-1 0 0 0 0,5 0 0 0 0,-2 0 0 0 0,3 0 0 0 0,-4 0 0 0 0,-5 0 0 0 0,-3 0 0 0 0,-6 0 0 0 0,-4 0 0 0 0,-4 0 0 0 0,-3 0 0 0 0,-2 0 0 0 0,-3 0 0 0 0,0 0 0 0 0,-1 0 0 0 0,0 0 0 0 0,1 0 0 0 0,-1 0 0 0 0,-1 0 0 0 0,-2 0 0 0 0,-1 0 0 0 0,0 0 0 0 0,-1 0 0 0 0,-1 0 0 0 0,-2 0 0 0 0,2 0 0 0 0,0 0 0 0 0,-1 0 0 0 0,1 0 0 0 0,3 0 0 0 0,2 0 0 0 0,5 0 0 0 0,3 0 0 0 0,-2 0 0 0 0,-1 0 0 0 0,-2 0 0 0 0,-3 0 0 0 0,-1 0 0 0 0,-2 0 0 0 0,-2 0 0 0 0,-3 0 0 0 0,0 0 0 0 0,-1 0 0 0 0,0 0 0 0 0,-1 0 0 0 0,-1 0 0 0 0,1 0 0 0 0,-2 0 0 0 0,1 0 0 0 0,-1 0 0 0 0,0 0 0 0 0,1 0 0 0 0,0 0 0 0 0,0 0 0 0 0,0 0 0 0 0,-1 0 0 0 0,2 0 0 0 0,0 0 0 0 0,0 0 0 0 0,0 0 0 0 0,-1 0 0 0 0,-1 0 0 0 0,-1 0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06"/>
    </inkml:context>
    <inkml:brush xml:id="br0">
      <inkml:brushProperty name="width" value="0.2" units="cm"/>
      <inkml:brushProperty name="height" value="0.4" units="cm"/>
      <inkml:brushProperty name="color" value="#E6E6E6"/>
      <inkml:brushProperty name="tip" value="rectangle"/>
      <inkml:brushProperty name="rasterOp" value="maskPen"/>
    </inkml:brush>
  </inkml:definitions>
  <inkml:trace contextRef="#ctx0" brushRef="#br0">28830 10879 16383 0 0,'1'0'0'0'0,"3"0"0"0"0,5 0 0 0 0,9 0 0 0 0,11 0 0 0 0,10 0 0 0 0,7 0 0 0 0,3 0 0 0 0,1 0 0 0 0,10 0 0 0 0,0 0 0 0 0,0 0 0 0 0,-5 0 0 0 0,-8 0 0 0 0,-9 0 0 0 0,-7 0 0 0 0,-4 0 0 0 0,-5 0 0 0 0,-1 0 0 0 0,-1 0 0 0 0,-1 0 0 0 0,-2 0 0 0 0,0 0 0 0 0,-3 0 0 0 0,-1 0 0 0 0,-1 0 0 0 0,-2 0 0 0 0,1 0 0 0 0,2 0 0 0 0,0 0 0 0 0,1 0 0 0 0,-1 0 0 0 0,5 0 0 0 0,0 0 0 0 0,2 0 0 0 0,1 0 0 0 0,2 0 0 0 0,3 0 0 0 0,1 0 0 0 0,-1 0 0 0 0,1 0 0 0 0,0 0 0 0 0,1 0 0 0 0,1 0 0 0 0,3 0 0 0 0,2 0 0 0 0,0 0 0 0 0,1 0 0 0 0,1 0 0 0 0,1 0 0 0 0,1 0 0 0 0,0 0 0 0 0,-2 0 0 0 0,-1 0 0 0 0,1 0 0 0 0,-2 0 0 0 0,-2 0 0 0 0,-4 0 0 0 0,-2 0 0 0 0,-3 0 0 0 0,-1 0 0 0 0,-2 0 0 0 0,2 0 0 0 0,0 0 0 0 0,1 0 0 0 0,-2 0 0 0 0,-2 0 0 0 0,0 0 0 0 0,-3 0 0 0 0,-1 0 0 0 0,-1 0 0 0 0,0 0 0 0 0,0 0 0 0 0,-1 0 0 0 0,0 0 0 0 0,-1 0 0 0 0,-1 0 0 0 0,1 0 0 0 0,-2 0 0 0 0,0 0 0 0 0,0 0 0 0 0,-1 0 0 0 0,2 0 0 0 0,2 0 0 0 0,0 0 0 0 0,0 0 0 0 0,0 0 0 0 0,0 0 0 0 0,-2 0 0 0 0,0 0 0 0 0,0 0 0 0 0,0 0 0 0 0,1 0 0 0 0,-1 0 0 0 0,0 0 0 0 0,1 0 0 0 0,-1 0 0 0 0,-1 0 0 0 0,1 0 0 0 0,0 0 0 0 0,1 0 0 0 0,-1 0 0 0 0,1 0 0 0 0,0 0 0 0 0,1 0 0 0 0,0 0 0 0 0,1 0 0 0 0,0 0 0 0 0,1 0 0 0 0,2 0 0 0 0,1 0 0 0 0,0 0 0 0 0,-1 0 0 0 0,0 0 0 0 0,-2 0 0 0 0,3 0 0 0 0,0 0 0 0 0,-1 0 0 0 0,-1 0 0 0 0,0 0 0 0 0,-1 0 0 0 0,0 0 0 0 0,0 0 0 0 0,-2 0 0 0 0,0 0 0 0 0,-2 0 0 0 0,-2 0 0 0 0,-1 0 0 0 0,0 0 0 0 0,-1 0 0 0 0,0 0 0 0 0,-1 0 0 0 0,1 0 0 0 0,1 0 0 0 0,-1 0 0 0 0,0 0 0 0 0,0 0 0 0 0,1 0 0 0 0,-1 0 0 0 0,0 0 0 0 0,0 0 0 0 0,-1 0 0 0 0,2 0 0 0 0,0 0 0 0 0,1 0 0 0 0,-1 0 0 0 0,0 0 0 0 0,0 0 0 0 0,1 0 0 0 0,-1 0 0 0 0,0 0 0 0 0,0 0 0 0 0,-2 0 0 0 0,1 0 0 0 0,-1 0 0 0 0,1 0 0 0 0,0 0 0 0 0,0 0 0 0 0,0 0 0 0 0,-1 0 0 0 0,1 0 0 0 0,-1 0 0 0 0,1 0 0 0 0,-1 0 0 0 0,1 0 0 0 0,-1 0 0 0 0,0 0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07"/>
    </inkml:context>
    <inkml:brush xml:id="br0">
      <inkml:brushProperty name="width" value="0.2" units="cm"/>
      <inkml:brushProperty name="height" value="0.4" units="cm"/>
      <inkml:brushProperty name="color" value="#E6E6E6"/>
      <inkml:brushProperty name="tip" value="rectangle"/>
      <inkml:brushProperty name="rasterOp" value="maskPen"/>
    </inkml:brush>
  </inkml:definitions>
  <inkml:trace contextRef="#ctx0" brushRef="#br0">4637 3943 16383 0 0,'1'0'0'0'0,"1"0"0"0"0,1 0 0 0 0,2 0 0 0 0,2 0 0 0 0,2 0 0 0 0,-1 0 0 0 0,2 0 0 0 0,0 0 0 0 0,0 0 0 0 0,0 0 0 0 0,-1 0 0 0 0,0 0 0 0 0,0 0 0 0 0,-2 0 0 0 0,1 0 0 0 0,-1 0 0 0 0,0 0 0 0 0,0 0 0 0 0,0 0 0 0 0,1 0 0 0 0,-1 0 0 0 0,0 0 0 0 0,0 0 0 0 0,-1 0 0 0 0,1 0 0 0 0,-1 0 0 0 0,1 0 0 0 0,0 0 0 0 0,0 0 0 0 0,0 0 0 0 0,0 0 0 0 0,1 0 0 0 0,-1 0 0 0 0,1 0 0 0 0,0 0 0 0 0,0 0 0 0 0,-1 0 0 0 0,0 0 0 0 0,-1 0 0 0 0,-1 0 0 0 0,2 0 0 0 0,-1 0 0 0 0,1 0 0 0 0,0 0 0 0 0,1 0 0 0 0,1 0 0 0 0,0 0 0 0 0,-1 0 0 0 0,-1 0 0 0 0,0 0 0 0 0,0 0 0 0 0,0 0 0 0 0,0 0 0 0 0,0 0 0 0 0,0 0 0 0 0,0 0 0 0 0,0 0 0 0 0,0 0 0 0 0,1 0 0 0 0,-1 0 0 0 0,1 0 0 0 0,0 0 0 0 0,0 0 0 0 0,2 0 0 0 0,-1 0 0 0 0,0 0 0 0 0,0 0 0 0 0,-1 0 0 0 0,0 0 0 0 0,-1 0 0 0 0,1 0 0 0 0,-1 0 0 0 0,0 0 0 0 0,-1 0 0 0 0,0 0 0 0 0,1 0 0 0 0,-1 0 0 0 0,1 0 0 0 0,0 0 0 0 0,0 0 0 0 0,0 0 0 0 0,0 0 0 0 0,1 0 0 0 0,-1 0 0 0 0,0 0 0 0 0,-1 0 0 0 0,1 0 0 0 0,-1 0 0 0 0,1 0 0 0 0,0 0 0 0 0,-1 0 0 0 0,0 0 0 0 0,1 0 0 0 0,0 0 0 0 0,-1 0 0 0 0,-1 0 0 0 0,0 0 0 0 0,1 0 0 0 0,-1 0 0 0 0,1 0 0 0 0,0 0 0 0 0,1 0 0 0 0,-1 0 0 0 0,1 0 0 0 0,-1 0 0 0 0,0 0 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08"/>
    </inkml:context>
    <inkml:brush xml:id="br0">
      <inkml:brushProperty name="width" value="0.2" units="cm"/>
      <inkml:brushProperty name="height" value="0.4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28833 10480 16383 0 0,'0'0'0'0'0,"2"0"0"0"0,4 0 0 0 0,3 0 0 0 0,3 0 0 0 0,9 0 0 0 0,5 0 0 0 0,2 0 0 0 0,2 0 0 0 0,0 0 0 0 0,2 0 0 0 0,2 0 0 0 0,2 0 0 0 0,-3 0 0 0 0,-4 0 0 0 0,-4 0 0 0 0,-2 0 0 0 0,0 0 0 0 0,-2 0 0 0 0,-2 0 0 0 0,0 0 0 0 0,-2 0 0 0 0,-1 0 0 0 0,-1 0 0 0 0,-2 0 0 0 0,-3 0 0 0 0,0 0 0 0 0,0 0 0 0 0,-1 0 0 0 0,1 0 0 0 0,0 0 0 0 0,0 0 0 0 0,1 0 0 0 0,1 0 0 0 0,1 0 0 0 0,-1 0 0 0 0,0 0 0 0 0,2 0 0 0 0,1 0 0 0 0,-1 0 0 0 0,-2 0 0 0 0,0 0 0 0 0,-2 0 0 0 0,0 0 0 0 0,0 0 0 0 0,1 0 0 0 0,1 0 0 0 0,2 0 0 0 0,-2 0 0 0 0,0 0 0 0 0,-1 0 0 0 0,0 0 0 0 0,-2 0 0 0 0,0 0 0 0 0,0 0 0 0 0,0 0 0 0 0,1 0 0 0 0,0 0 0 0 0,0 0 0 0 0,2 0 0 0 0,0 0 0 0 0,1 0 0 0 0,0 0 0 0 0,1 0 0 0 0,-1 0 0 0 0,2 0 0 0 0,-1 0 0 0 0,0 0 0 0 0,2 0 0 0 0,0 0 0 0 0,0 0 0 0 0,-1 0 0 0 0,0 0 0 0 0,0 0 0 0 0,0 0 0 0 0,1 0 0 0 0,-1 0 0 0 0,1 0 0 0 0,0 0 0 0 0,-1 0 0 0 0,0 0 0 0 0,-1 0 0 0 0,2 0 0 0 0,0 0 0 0 0,1 0 0 0 0,1 0 0 0 0,-1 0 0 0 0,2 0 0 0 0,0 0 0 0 0,0 0 0 0 0,-1 0 0 0 0,0 0 0 0 0,-1 0 0 0 0,1 0 0 0 0,4 0 0 0 0,0 0 0 0 0,0 0 0 0 0,0 0 0 0 0,-2 0 0 0 0,-2 0 0 0 0,0 0 0 0 0,-1 0 0 0 0,3 0 0 0 0,-1 0 0 0 0,-1 0 0 0 0,-2 0 0 0 0,-1 0 0 0 0,-2 0 0 0 0,-1 0 0 0 0,-1 0 0 0 0,-1 0 0 0 0,0 0 0 0 0,0 0 0 0 0,0 0 0 0 0,0 0 0 0 0,1 0 0 0 0,-1 0 0 0 0,1 0 0 0 0,1 0 0 0 0,-2 0 0 0 0,1 0 0 0 0,0 0 0 0 0,-1 0 0 0 0,0 0 0 0 0,-1 0 0 0 0,0 0 0 0 0,0 0 0 0 0,0 0 0 0 0,1 0 0 0 0,1 0 0 0 0,1 0 0 0 0,-1 0 0 0 0,-1 0 0 0 0,-1 0 0 0 0,-1 0 0 0 0,-1 0 0 0 0,-1 0 0 0 0,1 0 0 0 0,-1 0 0 0 0,1 0 0 0 0,-1 0 0 0 0,1 0 0 0 0,1 0 0 0 0,-1 0 0 0 0,0 0 0 0 0,1 0 0 0 0,-2 0 0 0 0,0 0 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09"/>
    </inkml:context>
    <inkml:brush xml:id="br0">
      <inkml:brushProperty name="width" value="0.2" units="cm"/>
      <inkml:brushProperty name="height" value="0.4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4100 3965 16383 0 0,'0'0'0'0'0,"2"0"0"0"0,1 0 0 0 0,1 0 0 0 0,3 0 0 0 0,2 0 0 0 0,0 0 0 0 0,1 0 0 0 0,0 0 0 0 0,0 0 0 0 0,-2 0 0 0 0,0 0 0 0 0,-1 0 0 0 0,-1 0 0 0 0,1 0 0 0 0,1 0 0 0 0,1 0 0 0 0,0 0 0 0 0,2 0 0 0 0,-1 0 0 0 0,1 0 0 0 0,0 0 0 0 0,-1 0 0 0 0,1 0 0 0 0,-2 0 0 0 0,2 0 0 0 0,-1 0 0 0 0,-1 0 0 0 0,-1 0 0 0 0,0 0 0 0 0,0 0 0 0 0,-1 0 0 0 0,0 0 0 0 0,0 0 0 0 0,0 0 0 0 0,-1 0 0 0 0,1 0 0 0 0,-1 0 0 0 0,-1 0 0 0 0,0 0 0 0 0,1 0 0 0 0,0 0 0 0 0,0 0 0 0 0,0 0 0 0 0,0 0 0 0 0,1 0 0 0 0,-1 0 0 0 0,-1 0 0 0 0,-1 0 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10"/>
    </inkml:context>
    <inkml:brush xml:id="br0">
      <inkml:brushProperty name="width" value="0.2" units="cm"/>
      <inkml:brushProperty name="height" value="0.4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19471 9253 16383 0 0,'1'0'0'0'0,"3"0"0"0"0,3 0 0 0 0,3 0 0 0 0,3 0 0 0 0,2 0 0 0 0,6 0 0 0 0,2 0 0 0 0,6 0 0 0 0,0 0 0 0 0,0 0 0 0 0,-2 0 0 0 0,1 0 0 0 0,-1 0 0 0 0,-1 0 0 0 0,1 0 0 0 0,-1 0 0 0 0,0 0 0 0 0,-1 0 0 0 0,-2 0 0 0 0,-2 0 0 0 0,0 0 0 0 0,-2 0 0 0 0,0 0 0 0 0,-1 0 0 0 0,-1 0 0 0 0,-2 0 0 0 0,-1 0 0 0 0,-1 0 0 0 0,-2 0 0 0 0,0 0 0 0 0,0 0 0 0 0,0 0 0 0 0,0 0 0 0 0,-2 0 0 0 0,2 0 0 0 0,0 0 0 0 0,2 0 0 0 0,0 0 0 0 0,-2 0 0 0 0,0 0 0 0 0,1 0 0 0 0,0 0 0 0 0,-1 0 0 0 0,1 0 0 0 0,-2 0 0 0 0,-2 0 0 0 0,0 0 0 0 0,0 0 0 0 0,-1 0 0 0 0,0 0 0 0 0,0 0 0 0 0,0 0 0 0 0,0 0 0 0 0,1 0 0 0 0,2 0 0 0 0,-1 0 0 0 0,0 0 0 0 0,-1 0 0 0 0,3 0 0 0 0,-1 0 0 0 0,0 0 0 0 0,0 0 0 0 0,0 0 0 0 0,0 0 0 0 0,-1 0 0 0 0,1 0 0 0 0,0 0 0 0 0,0 0 0 0 0,1 0 0 0 0,0 0 0 0 0,0 0 0 0 0,1 0 0 0 0,0 0 0 0 0,-1 0 0 0 0,0 0 0 0 0,0 0 0 0 0,0 0 0 0 0,0 0 0 0 0,1 0 0 0 0,0 0 0 0 0,-1 0 0 0 0,1 0 0 0 0,0 0 0 0 0,-1 0 0 0 0,0 0 0 0 0,0 0 0 0 0,2 0 0 0 0,1 0 0 0 0,1 0 0 0 0,-1 0 0 0 0,-2 0 0 0 0,3 0 0 0 0,-2 0 0 0 0,-1 0 0 0 0,-1 0 0 0 0,-2 0 0 0 0,0 0 0 0 0,-2 0 0 0 0,0 0 0 0 0,0 0 0 0 0,-1 0 0 0 0,1 0 0 0 0,-1 0 0 0 0,-1 0 0 0 0,-1 0 0 0 0,0 0 0 0 0,0 0 0 0 0,-1 0 0 0 0,0 0 0 0 0,0 0 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11"/>
    </inkml:context>
    <inkml:brush xml:id="br0">
      <inkml:brushProperty name="width" value="0.2" units="cm"/>
      <inkml:brushProperty name="height" value="0.4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28405 5903 16383 0 0,'0'0'0'0'0,"3"0"0"0"0,3 0 0 0 0,3 0 0 0 0,5 0 0 0 0,3 0 0 0 0,4 0 0 0 0,1 0 0 0 0,1 0 0 0 0,1 0 0 0 0,-1 0 0 0 0,1 0 0 0 0,1 0 0 0 0,1 0 0 0 0,0 0 0 0 0,0 0 0 0 0,-1 0 0 0 0,-1 0 0 0 0,-1 0 0 0 0,-2 0 0 0 0,-2 0 0 0 0,-2 0 0 0 0,-1 0 0 0 0,-2 0 0 0 0,-1 0 0 0 0,-1 0 0 0 0,1 0 0 0 0,-2 0 0 0 0,-1 0 0 0 0,-1 0 0 0 0,-1 0 0 0 0,0 0 0 0 0,1 0 0 0 0,1 0 0 0 0,1 0 0 0 0,0 0 0 0 0,0 0 0 0 0,0 0 0 0 0,2 0 0 0 0,0 0 0 0 0,1 0 0 0 0,-1 0 0 0 0,1 0 0 0 0,1 0 0 0 0,0 0 0 0 0,1 0 0 0 0,-1 0 0 0 0,1 0 0 0 0,1 0 0 0 0,0 0 0 0 0,1 0 0 0 0,-1 0 0 0 0,1 0 0 0 0,0 0 0 0 0,2 0 0 0 0,-1 0 0 0 0,1 0 0 0 0,0 0 0 0 0,0 0 0 0 0,-1 0 0 0 0,-1 0 0 0 0,0 0 0 0 0,1 0 0 0 0,0 0 0 0 0,-1 0 0 0 0,-2 0 0 0 0,0 0 0 0 0,-2 0 0 0 0,0 0 0 0 0,0 0 0 0 0,-1 0 0 0 0,0 0 0 0 0,0 0 0 0 0,-1 0 0 0 0,0 0 0 0 0,0 0 0 0 0,-1 0 0 0 0,0 0 0 0 0,0 0 0 0 0,0 0 0 0 0,0 0 0 0 0,2 0 0 0 0,0 0 0 0 0,1 0 0 0 0,1 0 0 0 0,2 0 0 0 0,0 0 0 0 0,1 0 0 0 0,1 0 0 0 0,1 0 0 0 0,-1 0 0 0 0,1 0 0 0 0,2 0 0 0 0,0 0 0 0 0,0 0 0 0 0,0 0 0 0 0,0 0 0 0 0,0 0 0 0 0,1 0 0 0 0,1 0 0 0 0,1 0 0 0 0,2 0 0 0 0,3 0 0 0 0,1 0 0 0 0,-1 0 0 0 0,-2 0 0 0 0,-2 0 0 0 0,-4 0 0 0 0,1 0 0 0 0,1 0 0 0 0,0 0 0 0 0,0 0 0 0 0,-1 0 0 0 0,0 0 0 0 0,1 0 0 0 0,-2 0 0 0 0,-1 0 0 0 0,0 0 0 0 0,-1 0 0 0 0,-1 0 0 0 0,-1 0 0 0 0,-1 0 0 0 0,-2 0 0 0 0,-1 0 0 0 0,-1 0 0 0 0,-1 0 0 0 0,1 0 0 0 0,0 0 0 0 0,1 0 0 0 0,2 0 0 0 0,2 0 0 0 0,0 0 0 0 0,1 0 0 0 0,1 0 0 0 0,-1 0 0 0 0,-1 0 0 0 0,-1 0 0 0 0,-2 0 0 0 0,0 0 0 0 0,-1 0 0 0 0,0 0 0 0 0,-1 0 0 0 0,-1 0 0 0 0,-1 0 0 0 0,-2 0 0 0 0,0 0 0 0 0,0 0 0 0 0,-1 0 0 0 0,0 0 0 0 0,0 0 0 0 0,-2 0 0 0 0,-1 0 0 0 0,0 0 0 0 0,-1 0 0 0 0,1 0 0 0 0,0 0 0 0 0,0 0 0 0 0,-1 0 0 0 0,1 0 0 0 0,0 0 0 0 0,-1 0 0 0 0,0 0 0 0 0,1 0 0 0 0,-1 0 0 0 0,0 0 0 0 0,1 0 0 0 0,-1 0 0 0 0,0 0 0 0 0,-1 0 0 0 0,-1 0 0 0 0,0 0 0 0 0,-1 0 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12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28768 10085 16383 0 0,'1'0'0'0'0,"1"0"0"0"0,2 0 0 0 0,5 0 0 0 0,3 0 0 0 0,4 0 0 0 0,2 0 0 0 0,0 0 0 0 0,5 0 0 0 0,1 0 0 0 0,-1 0 0 0 0,-1 0 0 0 0,0 0 0 0 0,0 0 0 0 0,0 0 0 0 0,-1 0 0 0 0,-2 0 0 0 0,-2 0 0 0 0,-2 0 0 0 0,-2 0 0 0 0,0 0 0 0 0,-3 0 0 0 0,1 0 0 0 0,-1 0 0 0 0,-2 0 0 0 0,1 0 0 0 0,-1 0 0 0 0,0 0 0 0 0,1 0 0 0 0,0 0 0 0 0,-1 0 0 0 0,1 0 0 0 0,0 0 0 0 0,1 0 0 0 0,-1 0 0 0 0,0 0 0 0 0,0 0 0 0 0,1 0 0 0 0,2 0 0 0 0,-1 0 0 0 0,2 0 0 0 0,-1 0 0 0 0,1 0 0 0 0,0 0 0 0 0,1 0 0 0 0,1 0 0 0 0,1 0 0 0 0,0 0 0 0 0,0 0 0 0 0,1 0 0 0 0,2 0 0 0 0,-1 0 0 0 0,1 0 0 0 0,0 0 0 0 0,1 0 0 0 0,0 0 0 0 0,1 0 0 0 0,1 0 0 0 0,1 0 0 0 0,2 0 0 0 0,0 0 0 0 0,-1 0 0 0 0,1 0 0 0 0,0 0 0 0 0,3 0 0 0 0,-1 0 0 0 0,-2 0 0 0 0,-2 0 0 0 0,-2 0 0 0 0,-1 0 0 0 0,0 0 0 0 0,-2 0 0 0 0,4 0 0 0 0,1 0 0 0 0,-1 0 0 0 0,4 0 0 0 0,0 0 0 0 0,-2 0 0 0 0,-3 0 0 0 0,-3 0 0 0 0,-2 0 0 0 0,-1 0 0 0 0,-1 0 0 0 0,-1 0 0 0 0,0 0 0 0 0,1 0 0 0 0,-1 0 0 0 0,0 0 0 0 0,-1 0 0 0 0,1 0 0 0 0,0 0 0 0 0,-1 0 0 0 0,1 0 0 0 0,-1 0 0 0 0,-1 0 0 0 0,-1 0 0 0 0,-1 0 0 0 0,-2 0 0 0 0,1 0 0 0 0,-1 0 0 0 0,0 0 0 0 0,1 0 0 0 0,1 0 0 0 0,0 0 0 0 0,0 0 0 0 0,-1 0 0 0 0,0 0 0 0 0,0 0 0 0 0,-2 0 0 0 0,1 0 0 0 0,-1 0 0 0 0,1 0 0 0 0,0 0 0 0 0,0 0 0 0 0,0 0 0 0 0,0 0 0 0 0,-2 0 0 0 0,1 0 0 0 0,0 0 0 0 0,1 0 0 0 0,1 0 0 0 0,-1 0 0 0 0,1 0 0 0 0,-1 0 0 0 0,1 0 0 0 0,-2 0 0 0 0,0 0 0 0 0,0 0 0 0 0,-1 0 0 0 0,1 0 0 0 0,0 0 0 0 0,1 0 0 0 0,-1 0 0 0 0,0 0 0 0 0,-1 0 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13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6367 6891 16383 0 0,'0'0'0'0'0,"4"0"0"0"0,5 0 0 0 0,11 0 0 0 0,13 0 0 0 0,9 0 0 0 0,2 0 0 0 0,1 0 0 0 0,-4 0 0 0 0,-4 0 0 0 0,-3 0 0 0 0,-2 0 0 0 0,-5 0 0 0 0,-3 0 0 0 0,-2 0 0 0 0,0 0 0 0 0,1 0 0 0 0,1 0 0 0 0,0 0 0 0 0,1 0 0 0 0,1 0 0 0 0,-1 0 0 0 0,1 0 0 0 0,-2 0 0 0 0,-1 0 0 0 0,0 0 0 0 0,-1 0 0 0 0,-2 0 0 0 0,-2 0 0 0 0,-2 0 0 0 0,-1 0 0 0 0,-1 0 0 0 0,-2 0 0 0 0,0 0 0 0 0,2 0 0 0 0,0 0 0 0 0,-1 0 0 0 0,-1 0 0 0 0,0 0 0 0 0,0 0 0 0 0,-2 0 0 0 0,-1 0 0 0 0,0 0 0 0 0,1 0 0 0 0,0 0 0 0 0,1 0 0 0 0,0 0 0 0 0,2 0 0 0 0,0 0 0 0 0,0 0 0 0 0,1 0 0 0 0,1 0 0 0 0,0 0 0 0 0,1 0 0 0 0,0 0 0 0 0,0 0 0 0 0,-2 0 0 0 0,1 0 0 0 0,-1 0 0 0 0,1 0 0 0 0,0 0 0 0 0,0 0 0 0 0,0 0 0 0 0,2 0 0 0 0,-1 0 0 0 0,1 0 0 0 0,0 0 0 0 0,0 0 0 0 0,1 0 0 0 0,-1 0 0 0 0,-1 0 0 0 0,-1 0 0 0 0,2 0 0 0 0,0 0 0 0 0,1 0 0 0 0,1 0 0 0 0,0 0 0 0 0,1 0 0 0 0,-2 0 0 0 0,-1 0 0 0 0,-1 0 0 0 0,-2 0 0 0 0,0 0 0 0 0,-2 0 0 0 0,-2 0 0 0 0,-2 0 0 0 0,0 0 0 0 0,-1 0 0 0 0,1 0 0 0 0,-3 0 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14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21012 9304 16383 0 0,'1'0'0'0'0,"4"0"0"0"0,8 0 0 0 0,6 0 0 0 0,5 0 0 0 0,10 0 0 0 0,3 0 0 0 0,0 0 0 0 0,-1 0 0 0 0,0 0 0 0 0,1 0 0 0 0,1 0 0 0 0,2 0 0 0 0,1 0 0 0 0,5 0 0 0 0,-1 0 0 0 0,0 0 0 0 0,-4 0 0 0 0,-2 0 0 0 0,-3 0 0 0 0,-1 0 0 0 0,-2 0 0 0 0,0 0 0 0 0,-3 0 0 0 0,-1 0 0 0 0,-1 0 0 0 0,0 0 0 0 0,-2 0 0 0 0,0 0 0 0 0,-1 0 0 0 0,-1 0 0 0 0,1 0 0 0 0,0 0 0 0 0,1 0 0 0 0,1 0 0 0 0,2 0 0 0 0,0 0 0 0 0,1 0 0 0 0,0 0 0 0 0,1 0 0 0 0,0 0 0 0 0,-1 0 0 0 0,-1 0 0 0 0,2 0 0 0 0,-1 0 0 0 0,-1 0 0 0 0,-1 0 0 0 0,-3 0 0 0 0,-1 0 0 0 0,-1 0 0 0 0,-3 0 0 0 0,-1 0 0 0 0,-1 0 0 0 0,0 0 0 0 0,0 0 0 0 0,-1 0 0 0 0,-1 0 0 0 0,0 0 0 0 0,-1 0 0 0 0,0 0 0 0 0,0 0 0 0 0,0 0 0 0 0,2 0 0 0 0,1 0 0 0 0,0 0 0 0 0,1 0 0 0 0,1 0 0 0 0,0 0 0 0 0,0 0 0 0 0,-1 0 0 0 0,1 0 0 0 0,-1 0 0 0 0,3 0 0 0 0,0 0 0 0 0,-1 0 0 0 0,-2 0 0 0 0,-2 0 0 0 0,-1 0 0 0 0,-1 0 0 0 0,-1 0 0 0 0,0 0 0 0 0,0 0 0 0 0,-1 0 0 0 0,-1 0 0 0 0,0 0 0 0 0,0 0 0 0 0,0 0 0 0 0,-2 0 0 0 0,-1 0 0 0 0,0 0 0 0 0,-2 0 0 0 0,-1 0 0 0 0,1 0 0 0 0,0 0 0 0 0,0 0 0 0 0,0 0 0 0 0,2 0 0 0 0,0 0 0 0 0,0 0 0 0 0,0 0 0 0 0,0 0 0 0 0,1 0 0 0 0,1 0 0 0 0,-1 0 0 0 0,0 0 0 0 0,0 0 0 0 0,0 0 0 0 0,1 0 0 0 0,-1 0 0 0 0,2 0 0 0 0,0 0 0 0 0,1 0 0 0 0,-1 0 0 0 0,0 0 0 0 0,-1 0 0 0 0,0 0 0 0 0,-1 0 0 0 0,-1 0 0 0 0,-2 0 0 0 0,0 0 0 0 0,1 0 0 0 0,0 0 0 0 0,1 0 0 0 0,-1 0 0 0 0,1 0 0 0 0,1 0 0 0 0,0 0 0 0 0,-1 0 0 0 0,0 0 0 0 0,0 0 0 0 0,2 0 0 0 0,-1 0 0 0 0,0 0 0 0 0,-2 0 0 0 0,1 0 0 0 0,0 0 0 0 0,1 0 0 0 0,-1 0 0 0 0,-1 0 0 0 0,0 0 0 0 0,0 0 0 0 0,0 0 0 0 0,-1 0 0 0 0,0 0 0 0 0,0 0 0 0 0,0 0 0 0 0,-1 0 0 0 0,1 0 0 0 0,-1 0 0 0 0,1 0 0 0 0,-1 0 0 0 0,-2 0 0 0 0,-2 0 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15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21074 8853 16383 0 0,'0'0'0'0'0,"1"0"0"0"0,2 0 0 0 0,4 0 0 0 0,13 0 0 0 0,20 0 0 0 0,11 0 0 0 0,7 0 0 0 0,1 0 0 0 0,-1 0 0 0 0,-2 0 0 0 0,0 0 0 0 0,-3 0 0 0 0,-4 0 0 0 0,-2 0 0 0 0,-2 0 0 0 0,1 0 0 0 0,0 0 0 0 0,0 0 0 0 0,0 0 0 0 0,0 0 0 0 0,0 0 0 0 0,-3 0 0 0 0,-1 0 0 0 0,-3 0 0 0 0,-2 0 0 0 0,1 0 0 0 0,-2 0 0 0 0,-2 0 0 0 0,-2 0 0 0 0,-2 0 0 0 0,-3 0 0 0 0,-1 0 0 0 0,-3 0 0 0 0,0 0 0 0 0,-2 0 0 0 0,-1 0 0 0 0,-1 0 0 0 0,-2 0 0 0 0,-1 0 0 0 0,-1 0 0 0 0,-1 0 0 0 0,-2 0 0 0 0,0 0 0 0 0,-2 0 0 0 0,1 0 0 0 0,0 0 0 0 0,0 0 0 0 0,2 0 0 0 0,-1 0 0 0 0,1 0 0 0 0,1 0 0 0 0,-1 0 0 0 0,1 0 0 0 0,0 0 0 0 0,3 0 0 0 0,0 0 0 0 0,0 0 0 0 0,1 0 0 0 0,0 0 0 0 0,1 0 0 0 0,-1 0 0 0 0,0 0 0 0 0,-1 0 0 0 0,0 0 0 0 0,0 0 0 0 0,-1 0 0 0 0,2 0 0 0 0,0 0 0 0 0,1 0 0 0 0,0 0 0 0 0,-1 0 0 0 0,-1 0 0 0 0,1 0 0 0 0,0 0 0 0 0,-1 0 0 0 0,1 0 0 0 0,1 0 0 0 0,0 0 0 0 0,0 0 0 0 0,-1 0 0 0 0,1 0 0 0 0,0 0 0 0 0,0 0 0 0 0,4 0 0 0 0,0 0 0 0 0,-1 0 0 0 0,0 0 0 0 0,-1 0 0 0 0,-3 0 0 0 0,0 0 0 0 0,-1 0 0 0 0,-2 0 0 0 0,-1 0 0 0 0,-2 0 0 0 0,0 0 0 0 0,-2 0 0 0 0,0 0 0 0 0,-2 0 0 0 0,0 0 0 0 0,-2 0 0 0 0,1 0 0 0 0,-1 0 0 0 0,0 0 0 0 0,1 0 0 0 0,0 0 0 0 0,0 0 0 0 0,0 0 0 0 0,-1 0 0 0 0,1 0 0 0 0,0 0 0 0 0,-1 0 0 0 0,-1 0 0 0 0,0 0 0 0 0,-1 0 0 0 0,-2 0 0 0 0,-1 0 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16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21076 8496 16383 0 0,'0'0'0'0'0,"3"0"0"0"0,4 0 0 0 0,4 0 0 0 0,11 0 0 0 0,6 0 0 0 0,3 0 0 0 0,2 0 0 0 0,1 0 0 0 0,3 0 0 0 0,-1 0 0 0 0,1 0 0 0 0,-1 0 0 0 0,0 0 0 0 0,-1 0 0 0 0,-1 0 0 0 0,-3 0 0 0 0,-1 0 0 0 0,0 0 0 0 0,1 0 0 0 0,0 0 0 0 0,1 0 0 0 0,0 0 0 0 0,0 0 0 0 0,0 0 0 0 0,0 0 0 0 0,-2 0 0 0 0,-1 0 0 0 0,-1 0 0 0 0,2 0 0 0 0,0 0 0 0 0,-2 0 0 0 0,-1 0 0 0 0,-3 0 0 0 0,-1 0 0 0 0,0 0 0 0 0,-2 0 0 0 0,1 0 0 0 0,-1 0 0 0 0,0 0 0 0 0,1 0 0 0 0,0 0 0 0 0,1 0 0 0 0,0 0 0 0 0,-1 0 0 0 0,-2 0 0 0 0,2 0 0 0 0,-1 0 0 0 0,0 0 0 0 0,2 0 0 0 0,0 0 0 0 0,2 0 0 0 0,0 0 0 0 0,0 0 0 0 0,-1 0 0 0 0,-1 0 0 0 0,0 0 0 0 0,-3 0 0 0 0,2 0 0 0 0,-2 0 0 0 0,1 0 0 0 0,-2 0 0 0 0,0 0 0 0 0,-1 0 0 0 0,1 0 0 0 0,0 0 0 0 0,-1 0 0 0 0,1 0 0 0 0,0 0 0 0 0,0 0 0 0 0,1 0 0 0 0,-1 0 0 0 0,0 0 0 0 0,0 0 0 0 0,0 0 0 0 0,2 0 0 0 0,0 0 0 0 0,1 0 0 0 0,0 0 0 0 0,0 0 0 0 0,-1 0 0 0 0,-1 0 0 0 0,-1 0 0 0 0,-1 0 0 0 0,0 0 0 0 0,-2 0 0 0 0,0 0 0 0 0,2 0 0 0 0,0 0 0 0 0,-1 0 0 0 0,-1 0 0 0 0,0 0 0 0 0,-1 0 0 0 0,0 0 0 0 0,0 0 0 0 0,1 0 0 0 0,-1 0 0 0 0,1 0 0 0 0,-2 0 0 0 0,-1 0 0 0 0,0 0 0 0 0,-1 0 0 0 0,-1 0 0 0 0,-2 0 0 0 0,-2 0 0 0 0,1 0 0 0 0,-2 0 0 0 0,1 0 0 0 0,0 0 0 0 0,0 0 0 0 0,0 0 0 0 0,0 0 0 0 0,1 0 0 0 0,-1 0 0 0 0,0 0 0 0 0,0 0 0 0 0,0 0 0 0 0,-1 0 0 0 0,-1 0 0 0 0,-6 0 0 0 0,-3 0 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17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21038 8218 16383 0 0,'0'0'0'0'0,"3"0"0"0"0,3 0 0 0 0,5 0 0 0 0,4 0 0 0 0,4 0 0 0 0,1 0 0 0 0,1 0 0 0 0,-1 0 0 0 0,1 0 0 0 0,2 0 0 0 0,1 0 0 0 0,1 0 0 0 0,2 0 0 0 0,1 0 0 0 0,1 0 0 0 0,-1 0 0 0 0,0 0 0 0 0,0 0 0 0 0,2 0 0 0 0,-2 0 0 0 0,-1 0 0 0 0,-3 0 0 0 0,-1 0 0 0 0,-2 0 0 0 0,0 0 0 0 0,-1 0 0 0 0,-1 0 0 0 0,0 0 0 0 0,-1 0 0 0 0,-1 0 0 0 0,-3 0 0 0 0,1 0 0 0 0,-2 0 0 0 0,-1 0 0 0 0,0 0 0 0 0,-1 0 0 0 0,0 0 0 0 0,1 0 0 0 0,0 0 0 0 0,2 0 0 0 0,1 0 0 0 0,2 0 0 0 0,1 0 0 0 0,2 0 0 0 0,1 0 0 0 0,3 0 0 0 0,0 0 0 0 0,7 0 0 0 0,4 0 0 0 0,1 0 0 0 0,2 0 0 0 0,0 0 0 0 0,1 0 0 0 0,1 0 0 0 0,0 0 0 0 0,2 0 0 0 0,0 0 0 0 0,0 0 0 0 0,-1 0 0 0 0,0 0 0 0 0,-3 0 0 0 0,-2 0 0 0 0,-2 0 0 0 0,-2 0 0 0 0,0 0 0 0 0,1 0 0 0 0,3 0 0 0 0,3 0 0 0 0,0 0 0 0 0,2 0 0 0 0,2 0 0 0 0,0 0 0 0 0,-1 0 0 0 0,-2 0 0 0 0,-1 0 0 0 0,-2 0 0 0 0,3 0 0 0 0,0 0 0 0 0,-2 0 0 0 0,-2 0 0 0 0,-3 0 0 0 0,0 0 0 0 0,-2 0 0 0 0,-3 0 0 0 0,-1 0 0 0 0,-2 0 0 0 0,-2 0 0 0 0,-3 0 0 0 0,-3 0 0 0 0,-1 0 0 0 0,-2 0 0 0 0,-3 0 0 0 0,-1 0 0 0 0,-1 0 0 0 0,0 0 0 0 0,-1 0 0 0 0,0 0 0 0 0,0 0 0 0 0,-1 0 0 0 0,1 0 0 0 0,-1 0 0 0 0,0 0 0 0 0,0 0 0 0 0,-2 0 0 0 0,-4 0 0 0 0,-2 0 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18"/>
    </inkml:context>
    <inkml:brush xml:id="br0">
      <inkml:brushProperty name="width" value="0.2" units="cm"/>
      <inkml:brushProperty name="height" value="0.4" units="cm"/>
      <inkml:brushProperty name="color" value="#A2D762"/>
      <inkml:brushProperty name="tip" value="rectangle"/>
      <inkml:brushProperty name="rasterOp" value="maskPen"/>
    </inkml:brush>
  </inkml:definitions>
  <inkml:trace contextRef="#ctx0" brushRef="#br0">21069 9117 16383 0 0,'4'0'0'0'0,"4"0"0"0"0,5 0 0 0 0,5 0 0 0 0,5 0 0 0 0,9 0 0 0 0,14 0 0 0 0,10 0 0 0 0,1 0 0 0 0,-3 0 0 0 0,-5 0 0 0 0,-6 0 0 0 0,-8 0 0 0 0,-5 0 0 0 0,-5 0 0 0 0,-2 0 0 0 0,-2 0 0 0 0,0 0 0 0 0,0 0 0 0 0,-1 0 0 0 0,1 0 0 0 0,1 0 0 0 0,-1 0 0 0 0,-1 0 0 0 0,-2 0 0 0 0,-3 0 0 0 0,2 0 0 0 0,0 0 0 0 0,-1 0 0 0 0,-1 0 0 0 0,1 0 0 0 0,0 0 0 0 0,0 0 0 0 0,1 0 0 0 0,0 0 0 0 0,3 0 0 0 0,2 0 0 0 0,1 0 0 0 0,2 0 0 0 0,2 0 0 0 0,1 0 0 0 0,1 0 0 0 0,-1 0 0 0 0,2 0 0 0 0,2 0 0 0 0,2 0 0 0 0,2 0 0 0 0,2 0 0 0 0,0 0 0 0 0,1 0 0 0 0,0 0 0 0 0,-1 0 0 0 0,0 0 0 0 0,-1 0 0 0 0,0 0 0 0 0,3 0 0 0 0,-1 0 0 0 0,-2 0 0 0 0,-4 0 0 0 0,-1 0 0 0 0,-3 0 0 0 0,-2 0 0 0 0,-2 0 0 0 0,-1 0 0 0 0,1 0 0 0 0,-1 0 0 0 0,-1 0 0 0 0,1 0 0 0 0,0 0 0 0 0,-1 0 0 0 0,-1 0 0 0 0,-2 0 0 0 0,-1 0 0 0 0,-2 0 0 0 0,0 0 0 0 0,-1 0 0 0 0,0 0 0 0 0,-1 0 0 0 0,-1 0 0 0 0,-1 0 0 0 0,-1 0 0 0 0,0 0 0 0 0,0 0 0 0 0,0 0 0 0 0,1 0 0 0 0,-1 0 0 0 0,1 0 0 0 0,0 0 0 0 0,0 0 0 0 0,-1 0 0 0 0,1 0 0 0 0,-1 0 0 0 0,1 0 0 0 0,-1 0 0 0 0,0 0 0 0 0,1 0 0 0 0,0 0 0 0 0,0 0 0 0 0,0 0 0 0 0,-1 0 0 0 0,0 0 0 0 0,-1 0 0 0 0,0 0 0 0 0,0 0 0 0 0,-1 0 0 0 0,1 0 0 0 0,-2 0 0 0 0,0 0 0 0 0,0 0 0 0 0,-1 0 0 0 0,0 0 0 0 0,-1 0 0 0 0,0 0 0 0 0,1 0 0 0 0,0 0 0 0 0,0 0 0 0 0,0 0 0 0 0,-1 0 0 0 0,1 0 0 0 0,-1 0 0 0 0,0 0 0 0 0,0 0 0 0 0,-2 0 0 0 0,1 0 0 0 0,-1 0 0 0 0,-3 0 0 0 0,-3 0 0 0 0,-2 0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19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8809 6888 16383 0 0,'0'0'0'0'0,"4"0"0"0"0,4 0 0 0 0,3 0 0 0 0,6 0 0 0 0,2 0 0 0 0,1 0 0 0 0,0 0 0 0 0,1 0 0 0 0,0 0 0 0 0,1 0 0 0 0,2 0 0 0 0,3 0 0 0 0,0 0 0 0 0,0 0 0 0 0,1 0 0 0 0,0 0 0 0 0,0 0 0 0 0,2 0 0 0 0,2 0 0 0 0,1 0 0 0 0,-1 0 0 0 0,1 0 0 0 0,0 0 0 0 0,-1 0 0 0 0,-1 0 0 0 0,-2 0 0 0 0,-3 0 0 0 0,-3 0 0 0 0,-2 0 0 0 0,3 0 0 0 0,-1 0 0 0 0,-2 0 0 0 0,-1 0 0 0 0,-1 0 0 0 0,0 0 0 0 0,-1 0 0 0 0,0 0 0 0 0,-1 0 0 0 0,0 0 0 0 0,-1 0 0 0 0,-1 0 0 0 0,-1 0 0 0 0,-1 0 0 0 0,0 0 0 0 0,-1 0 0 0 0,0 0 0 0 0,1 0 0 0 0,0 0 0 0 0,-1 0 0 0 0,1 0 0 0 0,-1 0 0 0 0,0 0 0 0 0,0 0 0 0 0,-2 0 0 0 0,0 0 0 0 0,-1 0 0 0 0,1 0 0 0 0,-1 0 0 0 0,2 0 0 0 0,0 0 0 0 0,0 0 0 0 0,0 0 0 0 0,0 0 0 0 0,1 0 0 0 0,0 0 0 0 0,0 0 0 0 0,2 0 0 0 0,0 0 0 0 0,0 0 0 0 0,2 0 0 0 0,0 0 0 0 0,0 0 0 0 0,-1 0 0 0 0,0 0 0 0 0,-1 0 0 0 0,-2 0 0 0 0,-2 0 0 0 0,0 0 0 0 0,-1 0 0 0 0,-1 0 0 0 0,-1 0 0 0 0,0 0 0 0 0,1 0 0 0 0,-1 0 0 0 0,0 0 0 0 0,-1 0 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20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31353 3445 16383 0 0,'1'0'0'0'0,"2"0"0"0"0,6 0 0 0 0,4 0 0 0 0,2 0 0 0 0,2 0 0 0 0,4 0 0 0 0,1 0 0 0 0,0 0 0 0 0,1 0 0 0 0,0 0 0 0 0,0 0 0 0 0,-1 0 0 0 0,-1 0 0 0 0,-2 0 0 0 0,-2 0 0 0 0,0 0 0 0 0,-1 0 0 0 0,-3 0 0 0 0,0 0 0 0 0,-1 0 0 0 0,1 0 0 0 0,0 0 0 0 0,0 0 0 0 0,0 0 0 0 0,1 0 0 0 0,-1 0 0 0 0,0 0 0 0 0,0 0 0 0 0,0 0 0 0 0,-1 0 0 0 0,1 0 0 0 0,-2 0 0 0 0,0 0 0 0 0,0 0 0 0 0,-1 0 0 0 0,1 0 0 0 0,0 0 0 0 0,1 0 0 0 0,0 0 0 0 0,-1 0 0 0 0,2 0 0 0 0,1 0 0 0 0,0 0 0 0 0,-1 0 0 0 0,3 0 0 0 0,0 0 0 0 0,1 0 0 0 0,0 0 0 0 0,1 0 0 0 0,0 0 0 0 0,0 0 0 0 0,0 0 0 0 0,0 0 0 0 0,1 0 0 0 0,0 0 0 0 0,0 0 0 0 0,-1 0 0 0 0,-1 0 0 0 0,-1 0 0 0 0,0 0 0 0 0,-2 0 0 0 0,0 0 0 0 0,0 0 0 0 0,0 0 0 0 0,-1 0 0 0 0,0 0 0 0 0,0 0 0 0 0,-1 0 0 0 0,0 0 0 0 0,-2 0 0 0 0,1 0 0 0 0,-1 0 0 0 0,-1 0 0 0 0,1 0 0 0 0,0 0 0 0 0,-2 0 0 0 0,1 0 0 0 0,0 0 0 0 0,0 0 0 0 0,-1 0 0 0 0,1 0 0 0 0,-1 0 0 0 0,0 0 0 0 0,0 0 0 0 0,-1 0 0 0 0,0 0 0 0 0,1 0 0 0 0,-1 0 0 0 0,0 0 0 0 0,0 0 0 0 0,-1 0 0 0 0,1 0 0 0 0,-1 0 0 0 0,1 0 0 0 0,-1 0 0 0 0,0 0 0 0 0,-1 0 0 0 0,1 0 0 0 0,1 0 0 0 0,0 0 0 0 0,1 0 0 0 0,0 0 0 0 0,0 0 0 0 0,-1 0 0 0 0,1 0 0 0 0,-1 0 0 0 0,0 0 0 0 0,0 0 0 0 0,-1 0 0 0 0,1 0 0 0 0,-1 0 0 0 0,-1 0 0 0 0,-1 0 0 0 0,0 0 0 0 0,0 0 0 0 0,-1 0 0 0 0,-1 0 0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21"/>
    </inkml:context>
    <inkml:brush xml:id="br0">
      <inkml:brushProperty name="width" value="0.2" units="cm"/>
      <inkml:brushProperty name="height" value="0.4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11197 6929 16383 0 0,'0'0'0'0'0,"1"0"0"0"0,1 0 0 0 0,3 0 0 0 0,3 0 0 0 0,4 0 0 0 0,6 0 0 0 0,2 0 0 0 0,2 0 0 0 0,0 0 0 0 0,1 0 0 0 0,-1 0 0 0 0,0 0 0 0 0,-1 0 0 0 0,-1 0 0 0 0,0 0 0 0 0,-1 0 0 0 0,1 0 0 0 0,1 0 0 0 0,-1 0 0 0 0,-1 0 0 0 0,0 0 0 0 0,-1 0 0 0 0,-1 0 0 0 0,-2 0 0 0 0,-2 0 0 0 0,-1 0 0 0 0,1 0 0 0 0,-1 0 0 0 0,0 0 0 0 0,0 0 0 0 0,-2 0 0 0 0,-1 0 0 0 0,-1 0 0 0 0,0 0 0 0 0,0 0 0 0 0,-1 0 0 0 0,0 0 0 0 0,0 0 0 0 0,0 0 0 0 0,0 0 0 0 0,0 0 0 0 0,0 0 0 0 0,-1 0 0 0 0,0 0 0 0 0,1 0 0 0 0,0 0 0 0 0,0 0 0 0 0,0 0 0 0 0,0 0 0 0 0,-1 0 0 0 0,1 0 0 0 0,-1 0 0 0 0,1 0 0 0 0,0 0 0 0 0,0 0 0 0 0,0 0 0 0 0,-1 0 0 0 0,0 0 0 0 0,1 0 0 0 0,-1 0 0 0 0,2 0 0 0 0,0 0 0 0 0,1 0 0 0 0,0 0 0 0 0,0 0 0 0 0,0 0 0 0 0,-1 0 0 0 0,-1 0 0 0 0,1 0 0 0 0,0 0 0 0 0,0 0 0 0 0,0 0 0 0 0,0 0 0 0 0,0 0 0 0 0,-2 0 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22"/>
    </inkml:context>
    <inkml:brush xml:id="br0">
      <inkml:brushProperty name="width" value="0.2" units="cm"/>
      <inkml:brushProperty name="height" value="0.4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31656 9841 16383 0 0,'0'0'0'0'0,"2"0"0"0"0,3 0 0 0 0,3 0 0 0 0,2 0 0 0 0,4 0 0 0 0,2 0 0 0 0,4 0 0 0 0,2 0 0 0 0,2 0 0 0 0,1 0 0 0 0,3 0 0 0 0,2 0 0 0 0,0 0 0 0 0,0 0 0 0 0,-1 0 0 0 0,-1 0 0 0 0,-2 0 0 0 0,-1 0 0 0 0,0 0 0 0 0,-2 0 0 0 0,1 0 0 0 0,-1 0 0 0 0,0 0 0 0 0,-1 0 0 0 0,-1 0 0 0 0,-3 0 0 0 0,-1 0 0 0 0,-3 0 0 0 0,-1 0 0 0 0,-1 0 0 0 0,0 0 0 0 0,0 0 0 0 0,-1 0 0 0 0,-1 0 0 0 0,-1 0 0 0 0,-1 0 0 0 0,0 0 0 0 0,0 0 0 0 0,-1 0 0 0 0,0 0 0 0 0,0 0 0 0 0,-1 0 0 0 0,1 0 0 0 0,-2 0 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23"/>
    </inkml:context>
    <inkml:brush xml:id="br0">
      <inkml:brushProperty name="width" value="0.2" units="cm"/>
      <inkml:brushProperty name="height" value="0.4" units="cm"/>
      <inkml:brushProperty name="color" value="#FFACD5"/>
      <inkml:brushProperty name="tip" value="rectangle"/>
      <inkml:brushProperty name="rasterOp" value="maskPen"/>
    </inkml:brush>
  </inkml:definitions>
  <inkml:trace contextRef="#ctx0" brushRef="#br0">28835 4947 16383 0 0,'-1'0'0'0'0,"2"0"0"0"0,3 0 0 0 0,5 0 0 0 0,4 0 0 0 0,5 0 0 0 0,2 0 0 0 0,2 0 0 0 0,5 0 0 0 0,2 0 0 0 0,2 0 0 0 0,-1 0 0 0 0,1 0 0 0 0,-1 0 0 0 0,-1 0 0 0 0,1 0 0 0 0,-1 0 0 0 0,0 0 0 0 0,-1 0 0 0 0,-2 0 0 0 0,-2 0 0 0 0,-2 0 0 0 0,0 0 0 0 0,-2 0 0 0 0,-2 0 0 0 0,-1 0 0 0 0,1 0 0 0 0,-1 0 0 0 0,1 0 0 0 0,1 0 0 0 0,0 0 0 0 0,2 0 0 0 0,0 0 0 0 0,1 0 0 0 0,0 0 0 0 0,0 0 0 0 0,-1 0 0 0 0,3 0 0 0 0,1 0 0 0 0,3 0 0 0 0,2 0 0 0 0,-1 0 0 0 0,0 0 0 0 0,-1 0 0 0 0,0 0 0 0 0,0 0 0 0 0,1 0 0 0 0,-2 0 0 0 0,0 0 0 0 0,-2 0 0 0 0,-2 0 0 0 0,-3 0 0 0 0,-3 0 0 0 0,-1 0 0 0 0,-2 0 0 0 0,-1 0 0 0 0,-1 0 0 0 0,0 0 0 0 0,0 0 0 0 0,-1 0 0 0 0,-1 0 0 0 0,0 0 0 0 0,0 0 0 0 0,0 0 0 0 0,-1 0 0 0 0,0 0 0 0 0,0 0 0 0 0,0 0 0 0 0,-2 0 0 0 0,1 0 0 0 0,-1 0 0 0 0,0 0 0 0 0,0 0 0 0 0,1 0 0 0 0,-1 0 0 0 0,0 0 0 0 0,0 0 0 0 0,-1 0 0 0 0,1 0 0 0 0,0 0 0 0 0,-1 0 0 0 0,0 0 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24"/>
    </inkml:context>
    <inkml:brush xml:id="br0">
      <inkml:brushProperty name="width" value="0.2" units="cm"/>
      <inkml:brushProperty name="height" value="0.4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14583 6973 16383 0 0,'1'0'0'0'0,"2"0"0"0"0,3 0 0 0 0,4 0 0 0 0,4 0 0 0 0,5 0 0 0 0,5 0 0 0 0,8 0 0 0 0,6 0 0 0 0,3 0 0 0 0,0 0 0 0 0,-1 0 0 0 0,-1 0 0 0 0,-1 0 0 0 0,-2 0 0 0 0,0 0 0 0 0,1 0 0 0 0,-3 0 0 0 0,-3 0 0 0 0,-2 0 0 0 0,-4 0 0 0 0,-3 0 0 0 0,-2 0 0 0 0,-3 0 0 0 0,-1 0 0 0 0,-1 0 0 0 0,-1 0 0 0 0,-2 0 0 0 0,2 0 0 0 0,0 0 0 0 0,0 0 0 0 0,-1 0 0 0 0,-1 0 0 0 0,-1 0 0 0 0,0 0 0 0 0,0 0 0 0 0,0 0 0 0 0,0 0 0 0 0,-1 0 0 0 0,0 0 0 0 0,0 0 0 0 0,0 0 0 0 0,-1 0 0 0 0,1 0 0 0 0,-1 0 0 0 0,1 0 0 0 0,0 0 0 0 0,1 0 0 0 0,-1 0 0 0 0,-1 0 0 0 0,1 0 0 0 0,-2 0 0 0 0,0 0 0 0 0,-1 0 0 0 0,0 0 0 0 0,0 0 0 0 0,0 0 0 0 0,0 0 0 0 0,-1 0 0 0 0,1 0 0 0 0,-1 0 0 0 0,1 0 0 0 0,0 0 0 0 0,0 0 0 0 0,-1 0 0 0 0,1 0 0 0 0,0 0 0 0 0,-1 0 0 0 0,1 0 0 0 0,-1 0 0 0 0,1 0 0 0 0,-1 0 0 0 0,0 0 0 0 0,1 0 0 0 0,-2 0 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25"/>
    </inkml:context>
    <inkml:brush xml:id="br0">
      <inkml:brushProperty name="width" value="0.2" units="cm"/>
      <inkml:brushProperty name="height" value="0.4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21045 7865 16383 0 0,'0'0'0'0'0,"-1"0"0"0"0,2 0 0 0 0,2 0 0 0 0,5 0 0 0 0,3 0 0 0 0,3 0 0 0 0,2 0 0 0 0,6 0 0 0 0,1 0 0 0 0,1 0 0 0 0,2 0 0 0 0,1 0 0 0 0,1 0 0 0 0,-1 0 0 0 0,1 0 0 0 0,0 0 0 0 0,-1 0 0 0 0,0 0 0 0 0,1 0 0 0 0,-2 0 0 0 0,0 0 0 0 0,-1 0 0 0 0,-3 0 0 0 0,-2 0 0 0 0,-1 0 0 0 0,-1 0 0 0 0,0 0 0 0 0,0 0 0 0 0,1 0 0 0 0,-1 0 0 0 0,0 0 0 0 0,0 0 0 0 0,-1 0 0 0 0,0 0 0 0 0,0 0 0 0 0,-1 0 0 0 0,0 0 0 0 0,2 0 0 0 0,0 0 0 0 0,-1 0 0 0 0,0 0 0 0 0,0 0 0 0 0,-1 0 0 0 0,1 0 0 0 0,-1 0 0 0 0,0 0 0 0 0,0 0 0 0 0,0 0 0 0 0,1 0 0 0 0,-1 0 0 0 0,0 0 0 0 0,0 0 0 0 0,-1 0 0 0 0,-1 0 0 0 0,0 0 0 0 0,0 0 0 0 0,1 0 0 0 0,0 0 0 0 0,1 0 0 0 0,0 0 0 0 0,0 0 0 0 0,-1 0 0 0 0,0 0 0 0 0,-1 0 0 0 0,-1 0 0 0 0,0 0 0 0 0,2 0 0 0 0,-2 0 0 0 0,1 0 0 0 0,-1 0 0 0 0,1 0 0 0 0,0 0 0 0 0,1 0 0 0 0,0 0 0 0 0,0 0 0 0 0,-1 0 0 0 0,1 0 0 0 0,-1 0 0 0 0,0 0 0 0 0,-1 0 0 0 0,-2 0 0 0 0,-1 0 0 0 0,-1 0 0 0 0,0 0 0 0 0,0 0 0 0 0,-1 0 0 0 0,0 0 0 0 0,1 0 0 0 0,0 0 0 0 0,0 0 0 0 0,0 0 0 0 0,-1 0 0 0 0,0 0 0 0 0,0 0 0 0 0,-1 0 0 0 0,1 0 0 0 0,1 0 0 0 0,-1 0 0 0 0,0 0 0 0 0,-1 0 0 0 0,1 0 0 0 0,-2 0 0 0 0,-1 0 0 0 0,0 0 0 0 0,0 0 0 0 0,1 0 0 0 0,0 0 0 0 0,1 0 0 0 0,-1 0 0 0 0,1 0 0 0 0,-1 0 0 0 0,0 0 0 0 0,-1 0 0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26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17508 6978 16383 0 0,'0'0'0'0'0,"2"0"0"0"0,2 0 0 0 0,2 0 0 0 0,5 0 0 0 0,4 0 0 0 0,4 0 0 0 0,6 0 0 0 0,3 0 0 0 0,-1 0 0 0 0,-3 0 0 0 0,-1 0 0 0 0,-1 0 0 0 0,0 0 0 0 0,0 0 0 0 0,-1 0 0 0 0,1 0 0 0 0,-2 0 0 0 0,1 0 0 0 0,0 0 0 0 0,-2 0 0 0 0,0 0 0 0 0,2 0 0 0 0,0 0 0 0 0,-2 0 0 0 0,0 0 0 0 0,-2 0 0 0 0,-2 0 0 0 0,0 0 0 0 0,-1 0 0 0 0,1 0 0 0 0,2 0 0 0 0,-1 0 0 0 0,0 0 0 0 0,0 0 0 0 0,-1 0 0 0 0,-1 0 0 0 0,-1 0 0 0 0,-1 0 0 0 0,-2 0 0 0 0,1 0 0 0 0,-1 0 0 0 0,0 0 0 0 0,0 0 0 0 0,0 0 0 0 0,0 0 0 0 0,0 0 0 0 0,1 0 0 0 0,-1 0 0 0 0,0 0 0 0 0,-1 0 0 0 0,-1 0 0 0 0,1 0 0 0 0,-1 0 0 0 0,0 0 0 0 0,0 0 0 0 0,-1 0 0 0 0,1 0 0 0 0,-1 0 0 0 0,0 0 0 0 0,0 0 0 0 0,0 0 0 0 0,0 0 0 0 0,-1 0 0 0 0,0 0 0 0 0,0 0 0 0 0,1 0 0 0 0,0 0 0 0 0,0 0 0 0 0,0 0 0 0 0,0 0 0 0 0,-1 0 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27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25714 17413 16383 0 0,'0'0'0'0'0,"1"0"0"0"0,1 0 0 0 0,2 0 0 0 0,3 0 0 0 0,2 0 0 0 0,2 0 0 0 0,1 0 0 0 0,0 0 0 0 0,2 0 0 0 0,0 0 0 0 0,3 0 0 0 0,3 0 0 0 0,2 0 0 0 0,1 0 0 0 0,0 0 0 0 0,0 0 0 0 0,-1 0 0 0 0,1 0 0 0 0,-1 0 0 0 0,-2 0 0 0 0,-1 0 0 0 0,-4 0 0 0 0,-1 0 0 0 0,-2 0 0 0 0,0 0 0 0 0,-1 0 0 0 0,0 0 0 0 0,1 0 0 0 0,0 0 0 0 0,0 0 0 0 0,0 0 0 0 0,-1 0 0 0 0,0 0 0 0 0,-1 0 0 0 0,-1 0 0 0 0,1 0 0 0 0,-1 0 0 0 0,1 0 0 0 0,-1 0 0 0 0,0 0 0 0 0,-1 0 0 0 0,0 0 0 0 0,0 0 0 0 0,-1 0 0 0 0,1 0 0 0 0,-1 0 0 0 0,0 0 0 0 0,0 0 0 0 0,0 0 0 0 0,1 0 0 0 0,-2 0 0 0 0,1 0 0 0 0,-1 0 0 0 0,0 0 0 0 0,1 0 0 0 0,0 0 0 0 0,2 0 0 0 0,0 0 0 0 0,0 0 0 0 0,-1 0 0 0 0,1 0 0 0 0,-1 0 0 0 0,0 0 0 0 0,-1 0 0 0 0,1 0 0 0 0,0 0 0 0 0,2 0 0 0 0,0 0 0 0 0,0 0 0 0 0,1 0 0 0 0,0 0 0 0 0,0 0 0 0 0,1 0 0 0 0,-1 0 0 0 0,-1 0 0 0 0,-1 0 0 0 0,-1 0 0 0 0,0 0 0 0 0,-2 0 0 0 0,0 0 0 0 0,1 0 0 0 0,-1 0 0 0 0,1 0 0 0 0,-1 0 0 0 0,2 0 0 0 0,-1 0 0 0 0,0 0 0 0 0,1 0 0 0 0,-1 0 0 0 0,1 0 0 0 0,-1 0 0 0 0,0 0 0 0 0,0 0 0 0 0,0 0 0 0 0,0 0 0 0 0,-1 0 0 0 0,0 0 0 0 0,-1 0 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28"/>
    </inkml:context>
    <inkml:brush xml:id="br0">
      <inkml:brushProperty name="width" value="0.2" units="cm"/>
      <inkml:brushProperty name="height" value="0.4" units="cm"/>
      <inkml:brushProperty name="color" value="#E6E6E6"/>
      <inkml:brushProperty name="tip" value="rectangle"/>
      <inkml:brushProperty name="rasterOp" value="maskPen"/>
    </inkml:brush>
  </inkml:definitions>
  <inkml:trace contextRef="#ctx0" brushRef="#br0">11196 7698 16383 0 0,'2'0'0'0'0,"2"0"0"0"0,11 0 0 0 0,6 0 0 0 0,4 0 0 0 0,10 0 0 0 0,12 0 0 0 0,4 0 0 0 0,1 0 0 0 0,-4 0 0 0 0,-4 0 0 0 0,-5 0 0 0 0,-3 0 0 0 0,-3 0 0 0 0,-2 0 0 0 0,-1 0 0 0 0,-2 0 0 0 0,0 0 0 0 0,1 0 0 0 0,2 0 0 0 0,2 0 0 0 0,0 0 0 0 0,2 0 0 0 0,0 0 0 0 0,0 0 0 0 0,-1 0 0 0 0,-2 0 0 0 0,1 0 0 0 0,-2 0 0 0 0,1 0 0 0 0,0 0 0 0 0,-1 0 0 0 0,-1 0 0 0 0,0 0 0 0 0,-1 0 0 0 0,0 0 0 0 0,1 0 0 0 0,0 0 0 0 0,-1 0 0 0 0,1 0 0 0 0,0 0 0 0 0,0 0 0 0 0,0 0 0 0 0,0 0 0 0 0,-1 0 0 0 0,-2 0 0 0 0,0 0 0 0 0,0 0 0 0 0,2 0 0 0 0,0 0 0 0 0,3 0 0 0 0,2 0 0 0 0,3 0 0 0 0,0 0 0 0 0,0 0 0 0 0,0 0 0 0 0,-1 0 0 0 0,-1 0 0 0 0,-1 0 0 0 0,1 0 0 0 0,-1 0 0 0 0,-3 0 0 0 0,-1 0 0 0 0,-2 0 0 0 0,-1 0 0 0 0,-1 0 0 0 0,1 0 0 0 0,-1 0 0 0 0,2 0 0 0 0,0 0 0 0 0,3 0 0 0 0,0 0 0 0 0,0 0 0 0 0,0 0 0 0 0,-2 0 0 0 0,0 0 0 0 0,-1 0 0 0 0,2 0 0 0 0,-1 0 0 0 0,2 0 0 0 0,-1 0 0 0 0,1 0 0 0 0,0 0 0 0 0,1 0 0 0 0,-1 0 0 0 0,-1 0 0 0 0,-1 0 0 0 0,3 0 0 0 0,-2 0 0 0 0,-2 0 0 0 0,-1 0 0 0 0,-3 0 0 0 0,-1 0 0 0 0,-3 0 0 0 0,-1 0 0 0 0,-2 0 0 0 0,0 0 0 0 0,-1 0 0 0 0,-3 0 0 0 0,-1 0 0 0 0,-2 0 0 0 0,-2 0 0 0 0,0 0 0 0 0,-2 0 0 0 0,0 0 0 0 0,0 0 0 0 0,0 0 0 0 0,1 0 0 0 0,0 0 0 0 0,-1 0 0 0 0,-1 0 0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29"/>
    </inkml:context>
    <inkml:brush xml:id="br0">
      <inkml:brushProperty name="width" value="0.2" units="cm"/>
      <inkml:brushProperty name="height" value="0.4" units="cm"/>
      <inkml:brushProperty name="color" value="#E6E6E6"/>
      <inkml:brushProperty name="tip" value="rectangle"/>
      <inkml:brushProperty name="rasterOp" value="maskPen"/>
    </inkml:brush>
  </inkml:definitions>
  <inkml:trace contextRef="#ctx0" brushRef="#br0">31547 14117 16383 0 0,'0'0'0'0'0,"-1"0"0"0"0,1 0 0 0 0,3 0 0 0 0,3 0 0 0 0,5 0 0 0 0,3 0 0 0 0,3 0 0 0 0,7 0 0 0 0,3 0 0 0 0,0 0 0 0 0,2 0 0 0 0,0 0 0 0 0,2 0 0 0 0,2 0 0 0 0,8 0 0 0 0,3 0 0 0 0,0 0 0 0 0,-2 0 0 0 0,-1 0 0 0 0,-1 0 0 0 0,-3 0 0 0 0,-4 0 0 0 0,-2 0 0 0 0,-2 0 0 0 0,1 0 0 0 0,-1 0 0 0 0,-1 0 0 0 0,-2 0 0 0 0,-3 0 0 0 0,-2 0 0 0 0,-3 0 0 0 0,-2 0 0 0 0,-3 0 0 0 0,-1 0 0 0 0,-2 0 0 0 0,0 0 0 0 0,-1 0 0 0 0,-1 0 0 0 0,0 0 0 0 0,-1 0 0 0 0,0 0 0 0 0,0 0 0 0 0,1 0 0 0 0,-1 0 0 0 0,0 0 0 0 0,0 0 0 0 0,0 0 0 0 0,0 0 0 0 0,0 0 0 0 0,-1 0 0 0 0,1 0 0 0 0,-1 0 0 0 0,1 0 0 0 0,0 0 0 0 0,-1 0 0 0 0,-1 0 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30"/>
    </inkml:context>
    <inkml:brush xml:id="br0">
      <inkml:brushProperty name="width" value="0.2" units="cm"/>
      <inkml:brushProperty name="height" value="0.4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20995 7499 16383 0 0,'1'0'0'0'0,"1"0"0"0"0,1 0 0 0 0,5 0 0 0 0,3 0 0 0 0,4 0 0 0 0,3 0 0 0 0,4 0 0 0 0,3 0 0 0 0,2 0 0 0 0,6 0 0 0 0,2 0 0 0 0,-1 0 0 0 0,-1 0 0 0 0,-1 0 0 0 0,0 0 0 0 0,-2 0 0 0 0,-1 0 0 0 0,-2 0 0 0 0,-1 0 0 0 0,-4 0 0 0 0,-1 0 0 0 0,-2 0 0 0 0,-2 0 0 0 0,-1 0 0 0 0,-1 0 0 0 0,-1 0 0 0 0,-1 0 0 0 0,-1 0 0 0 0,0 0 0 0 0,-1 0 0 0 0,0 0 0 0 0,0 0 0 0 0,-1 0 0 0 0,1 0 0 0 0,-1 0 0 0 0,1 0 0 0 0,1 0 0 0 0,1 0 0 0 0,2 0 0 0 0,0 0 0 0 0,0 0 0 0 0,1 0 0 0 0,-1 0 0 0 0,1 0 0 0 0,0 0 0 0 0,0 0 0 0 0,-1 0 0 0 0,-1 0 0 0 0,1 0 0 0 0,0 0 0 0 0,0 0 0 0 0,0 0 0 0 0,0 0 0 0 0,-1 0 0 0 0,1 0 0 0 0,-1 0 0 0 0,2 0 0 0 0,-1 0 0 0 0,2 0 0 0 0,1 0 0 0 0,0 0 0 0 0,1 0 0 0 0,0 0 0 0 0,0 0 0 0 0,2 0 0 0 0,0 0 0 0 0,-1 0 0 0 0,0 0 0 0 0,3 0 0 0 0,0 0 0 0 0,0 0 0 0 0,-1 0 0 0 0,3 0 0 0 0,0 0 0 0 0,-1 0 0 0 0,-1 0 0 0 0,-3 0 0 0 0,0 0 0 0 0,0 0 0 0 0,-1 0 0 0 0,0 0 0 0 0,-1 0 0 0 0,-1 0 0 0 0,0 0 0 0 0,-2 0 0 0 0,1 0 0 0 0,0 0 0 0 0,1 0 0 0 0,0 0 0 0 0,0 0 0 0 0,-1 0 0 0 0,0 0 0 0 0,-2 0 0 0 0,0 0 0 0 0,-2 0 0 0 0,-1 0 0 0 0,-1 0 0 0 0,-1 0 0 0 0,-2 0 0 0 0,1 0 0 0 0,-1 0 0 0 0,0 0 0 0 0,0 0 0 0 0,0 0 0 0 0,0 0 0 0 0,0 0 0 0 0,1 0 0 0 0,-1 0 0 0 0,0 0 0 0 0,0 0 0 0 0,1 0 0 0 0,-2 0 0 0 0,1 0 0 0 0,-1 0 0 0 0,1 0 0 0 0,-1 0 0 0 0,1 0 0 0 0,0 0 0 0 0,1 0 0 0 0,-1 0 0 0 0,0 0 0 0 0,0 0 0 0 0,0 0 0 0 0,-1 0 0 0 0,-1 0 0 0 0,-1 0 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31"/>
    </inkml:context>
    <inkml:brush xml:id="br0">
      <inkml:brushProperty name="width" value="0.2" units="cm"/>
      <inkml:brushProperty name="height" value="0.4" units="cm"/>
      <inkml:brushProperty name="color" value="#EF0C4D"/>
      <inkml:brushProperty name="tip" value="rectangle"/>
      <inkml:brushProperty name="rasterOp" value="maskPen"/>
    </inkml:brush>
  </inkml:definitions>
  <inkml:trace contextRef="#ctx0" brushRef="#br0">5125 6954 16383 0 0,'1'0'0'0'0,"0"0"0"0"0,2 0 0 0 0,2 0 0 0 0,2 0 0 0 0,1 0 0 0 0,3 0 0 0 0,4 0 0 0 0,1 0 0 0 0,0 0 0 0 0,0 0 0 0 0,-1 0 0 0 0,-1 0 0 0 0,0 0 0 0 0,-1 0 0 0 0,0 0 0 0 0,0 0 0 0 0,-1 0 0 0 0,-2 0 0 0 0,-1 0 0 0 0,-1 0 0 0 0,-1 0 0 0 0,1 0 0 0 0,-1 0 0 0 0,0 0 0 0 0,0 0 0 0 0,-1 0 0 0 0,1 0 0 0 0,-1 0 0 0 0,1 0 0 0 0,0 0 0 0 0,-1 0 0 0 0,1 0 0 0 0,0 0 0 0 0,0 0 0 0 0,-1 0 0 0 0,1 0 0 0 0,-1 0 0 0 0,1 0 0 0 0,0 0 0 0 0,-1 0 0 0 0,1 0 0 0 0,-1 0 0 0 0,1 0 0 0 0,0 0 0 0 0,0 0 0 0 0,-1 0 0 0 0,1 0 0 0 0,-1 0 0 0 0,0 0 0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32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21013 10485 16383 0 0,'1'0'0'0'0,"2"0"0"0"0,4 0 0 0 0,4 0 0 0 0,3 0 0 0 0,4 0 0 0 0,1 0 0 0 0,1 0 0 0 0,1 0 0 0 0,0 0 0 0 0,1 0 0 0 0,0 0 0 0 0,-1 0 0 0 0,4 0 0 0 0,-2 0 0 0 0,-1 0 0 0 0,-1 0 0 0 0,-1 0 0 0 0,4 0 0 0 0,2 0 0 0 0,5 0 0 0 0,1 0 0 0 0,1 0 0 0 0,-3 0 0 0 0,-2 0 0 0 0,-3 0 0 0 0,-3 0 0 0 0,-3 0 0 0 0,-2 0 0 0 0,0 0 0 0 0,0 0 0 0 0,1 0 0 0 0,2 0 0 0 0,1 0 0 0 0,1 0 0 0 0,0 0 0 0 0,0 0 0 0 0,1 0 0 0 0,-1 0 0 0 0,0 0 0 0 0,1 0 0 0 0,1 0 0 0 0,4 0 0 0 0,0 0 0 0 0,0 0 0 0 0,-1 0 0 0 0,0 0 0 0 0,-1 0 0 0 0,-2 0 0 0 0,0 0 0 0 0,-1 0 0 0 0,0 0 0 0 0,-1 0 0 0 0,-1 0 0 0 0,-1 0 0 0 0,-2 0 0 0 0,-1 0 0 0 0,0 0 0 0 0,1 0 0 0 0,0 0 0 0 0,1 0 0 0 0,0 0 0 0 0,1 0 0 0 0,1 0 0 0 0,0 0 0 0 0,-1 0 0 0 0,-1 0 0 0 0,-2 0 0 0 0,2 0 0 0 0,-1 0 0 0 0,1 0 0 0 0,-1 0 0 0 0,-2 0 0 0 0,-2 0 0 0 0,-2 0 0 0 0,-1 0 0 0 0,0 0 0 0 0,-1 0 0 0 0,0 0 0 0 0,0 0 0 0 0,-1 0 0 0 0,-1 0 0 0 0,0 0 0 0 0,0 0 0 0 0,0 0 0 0 0,0 0 0 0 0,2 0 0 0 0,-1 0 0 0 0,1 0 0 0 0,0 0 0 0 0,1 0 0 0 0,-1 0 0 0 0,1 0 0 0 0,-1 0 0 0 0,0 0 0 0 0,-1 0 0 0 0,2 0 0 0 0,0 0 0 0 0,-2 0 0 0 0,1 0 0 0 0,1 0 0 0 0,0 0 0 0 0,0 0 0 0 0,-1 0 0 0 0,-1 0 0 0 0,-1 0 0 0 0,0 0 0 0 0,-1 0 0 0 0,0 0 0 0 0,-2 0 0 0 0,0 0 0 0 0,0 0 0 0 0,0 0 0 0 0,-1 0 0 0 0,1 0 0 0 0,0 0 0 0 0,1 0 0 0 0,-1 0 0 0 0,0 0 0 0 0,0 0 0 0 0,1 0 0 0 0,-1 0 0 0 0,0 0 0 0 0,0 0 0 0 0,0 0 0 0 0,-1 0 0 0 0,-1 0 0 0 0,-1 0 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33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29268 15740 16383 0 0,'1'0'0'0'0,"2"0"0"0"0,2 0 0 0 0,4 0 0 0 0,3 0 0 0 0,2 0 0 0 0,2 0 0 0 0,1 0 0 0 0,2 0 0 0 0,4 0 0 0 0,-1 0 0 0 0,1 0 0 0 0,-2 0 0 0 0,-3 0 0 0 0,-1 0 0 0 0,0 0 0 0 0,-2 0 0 0 0,-1 0 0 0 0,-1 0 0 0 0,-1 0 0 0 0,0 0 0 0 0,-1 0 0 0 0,0 0 0 0 0,-1 0 0 0 0,-1 0 0 0 0,1 0 0 0 0,0 0 0 0 0,0 0 0 0 0,0 0 0 0 0,-1 0 0 0 0,0 0 0 0 0,0 0 0 0 0,0 0 0 0 0,0 0 0 0 0,1 0 0 0 0,-1 0 0 0 0,2 0 0 0 0,1 0 0 0 0,2 0 0 0 0,-1 0 0 0 0,1 0 0 0 0,-1 0 0 0 0,0 0 0 0 0,1 0 0 0 0,1 0 0 0 0,1 0 0 0 0,3 0 0 0 0,0 0 0 0 0,2 0 0 0 0,1 0 0 0 0,1 0 0 0 0,-1 0 0 0 0,0 0 0 0 0,0 0 0 0 0,-1 0 0 0 0,1 0 0 0 0,0 0 0 0 0,1 0 0 0 0,0 0 0 0 0,2 0 0 0 0,0 0 0 0 0,-1 0 0 0 0,1 0 0 0 0,2 0 0 0 0,1 0 0 0 0,0 0 0 0 0,1 0 0 0 0,2 0 0 0 0,0 0 0 0 0,-2 0 0 0 0,0 0 0 0 0,-1 0 0 0 0,-1 0 0 0 0,0 0 0 0 0,2 0 0 0 0,0 0 0 0 0,0 0 0 0 0,0 0 0 0 0,-1 0 0 0 0,-1 0 0 0 0,-1 0 0 0 0,-2 0 0 0 0,-1 0 0 0 0,-2 0 0 0 0,-1 0 0 0 0,-1 0 0 0 0,1 0 0 0 0,-2 0 0 0 0,0 0 0 0 0,-2 0 0 0 0,0 0 0 0 0,-1 0 0 0 0,0 0 0 0 0,-1 0 0 0 0,0 0 0 0 0,-1 0 0 0 0,2 0 0 0 0,-1 0 0 0 0,-1 0 0 0 0,0 0 0 0 0,0 0 0 0 0,-1 0 0 0 0,-1 0 0 0 0,-1 0 0 0 0,-1 0 0 0 0,0 0 0 0 0,-1 0 0 0 0,1 0 0 0 0,0 0 0 0 0,0 0 0 0 0,0 0 0 0 0,0 0 0 0 0,0 0 0 0 0,0 0 0 0 0,0 0 0 0 0,0 0 0 0 0,0 0 0 0 0,1 0 0 0 0,0 0 0 0 0,0 0 0 0 0,2 0 0 0 0,0 0 0 0 0,0 0 0 0 0,0 0 0 0 0,1 0 0 0 0,0 0 0 0 0,0 0 0 0 0,-1 0 0 0 0,0 0 0 0 0,-1 0 0 0 0,0 0 0 0 0,1 0 0 0 0,-2 0 0 0 0,1 0 0 0 0,0 0 0 0 0,-1 0 0 0 0,0 0 0 0 0,1 0 0 0 0,-1 0 0 0 0,0 0 0 0 0,0 0 0 0 0,-1 0 0 0 0,-1 0 0 0 0,0 0 0 0 0,0 0 0 0 0,0 0 0 0 0,1 0 0 0 0,0 0 0 0 0,-1 0 0 0 0,1 0 0 0 0,-1 0 0 0 0,-1 0 0 0 0,1 0 0 0 0,-1 0 0 0 0,1 0 0 0 0,1 0 0 0 0,-1 0 0 0 0,0 0 0 0 0,0 0 0 0 0,-1 0 0 0 0,0 0 0 0 0,0 0 0 0 0,-1 0 0 0 0,0 0 0 0 0,-2 0 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14T04:06:25.134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20630 10449 16383 0 0,'1'0'0'0'0,"0"0"0"0"0,3 0 0 0 0,3 0 0 0 0,1 0 0 0 0,2 0 0 0 0,0 0 0 0 0,0 0 0 0 0,1 0 0 0 0,-1 0 0 0 0,2 0 0 0 0,-1 0 0 0 0,0 0 0 0 0,0 0 0 0 0,0 0 0 0 0,-1 0 0 0 0,-2 0 0 0 0,0 0 0 0 0,-1 0 0 0 0,0 0 0 0 0,-1 0 0 0 0,1 0 0 0 0,-1 0 0 0 0,1 0 0 0 0,0 0 0 0 0,1 0 0 0 0,0 0 0 0 0,0 0 0 0 0,0 0 0 0 0,0 0 0 0 0,-1 0 0 0 0,0 0 0 0 0,1 0 0 0 0,-2 0 0 0 0,1 0 0 0 0,-1 0 0 0 0,1 0 0 0 0,-1 0 0 0 0,1 0 0 0 0,0 0 0 0 0,0 0 0 0 0,0 0 0 0 0,0 0 0 0 0,0 0 0 0 0,-2 0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customXml" Target="../ink/ink8.xml"/><Relationship Id="rId26" Type="http://schemas.openxmlformats.org/officeDocument/2006/relationships/customXml" Target="../ink/ink12.xml"/><Relationship Id="rId39" Type="http://schemas.openxmlformats.org/officeDocument/2006/relationships/image" Target="../media/image24.png"/><Relationship Id="rId21" Type="http://schemas.openxmlformats.org/officeDocument/2006/relationships/image" Target="../media/image15.png"/><Relationship Id="rId34" Type="http://schemas.openxmlformats.org/officeDocument/2006/relationships/customXml" Target="../ink/ink16.xml"/><Relationship Id="rId42" Type="http://schemas.openxmlformats.org/officeDocument/2006/relationships/customXml" Target="../ink/ink20.xml"/><Relationship Id="rId7" Type="http://schemas.openxmlformats.org/officeDocument/2006/relationships/image" Target="../media/image8.png"/><Relationship Id="rId2" Type="http://schemas.openxmlformats.org/officeDocument/2006/relationships/image" Target="../media/image6.jpeg"/><Relationship Id="rId16" Type="http://schemas.openxmlformats.org/officeDocument/2006/relationships/customXml" Target="../ink/ink7.xml"/><Relationship Id="rId29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.xml"/><Relationship Id="rId11" Type="http://schemas.openxmlformats.org/officeDocument/2006/relationships/image" Target="../media/image10.png"/><Relationship Id="rId24" Type="http://schemas.openxmlformats.org/officeDocument/2006/relationships/customXml" Target="../ink/ink11.xml"/><Relationship Id="rId32" Type="http://schemas.openxmlformats.org/officeDocument/2006/relationships/customXml" Target="../ink/ink15.xml"/><Relationship Id="rId37" Type="http://schemas.openxmlformats.org/officeDocument/2006/relationships/image" Target="../media/image23.png"/><Relationship Id="rId40" Type="http://schemas.openxmlformats.org/officeDocument/2006/relationships/customXml" Target="../ink/ink19.xml"/><Relationship Id="rId45" Type="http://schemas.openxmlformats.org/officeDocument/2006/relationships/image" Target="../media/image27.png"/><Relationship Id="rId5" Type="http://schemas.openxmlformats.org/officeDocument/2006/relationships/image" Target="../media/image70.png"/><Relationship Id="rId15" Type="http://schemas.openxmlformats.org/officeDocument/2006/relationships/image" Target="../media/image12.png"/><Relationship Id="rId23" Type="http://schemas.openxmlformats.org/officeDocument/2006/relationships/image" Target="../media/image16.png"/><Relationship Id="rId28" Type="http://schemas.openxmlformats.org/officeDocument/2006/relationships/customXml" Target="../ink/ink13.xml"/><Relationship Id="rId36" Type="http://schemas.openxmlformats.org/officeDocument/2006/relationships/customXml" Target="../ink/ink17.xml"/><Relationship Id="rId10" Type="http://schemas.openxmlformats.org/officeDocument/2006/relationships/customXml" Target="../ink/ink4.xml"/><Relationship Id="rId19" Type="http://schemas.openxmlformats.org/officeDocument/2006/relationships/image" Target="../media/image14.png"/><Relationship Id="rId31" Type="http://schemas.openxmlformats.org/officeDocument/2006/relationships/image" Target="../media/image20.png"/><Relationship Id="rId44" Type="http://schemas.openxmlformats.org/officeDocument/2006/relationships/customXml" Target="../ink/ink21.xml"/><Relationship Id="rId4" Type="http://schemas.openxmlformats.org/officeDocument/2006/relationships/customXml" Target="../ink/ink1.xml"/><Relationship Id="rId9" Type="http://schemas.openxmlformats.org/officeDocument/2006/relationships/image" Target="../media/image9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Relationship Id="rId27" Type="http://schemas.openxmlformats.org/officeDocument/2006/relationships/image" Target="../media/image18.png"/><Relationship Id="rId30" Type="http://schemas.openxmlformats.org/officeDocument/2006/relationships/customXml" Target="../ink/ink14.xml"/><Relationship Id="rId35" Type="http://schemas.openxmlformats.org/officeDocument/2006/relationships/image" Target="../media/image22.png"/><Relationship Id="rId43" Type="http://schemas.openxmlformats.org/officeDocument/2006/relationships/image" Target="../media/image26.png"/><Relationship Id="rId8" Type="http://schemas.openxmlformats.org/officeDocument/2006/relationships/customXml" Target="../ink/ink3.xml"/><Relationship Id="rId3" Type="http://schemas.openxmlformats.org/officeDocument/2006/relationships/image" Target="../media/image7.png"/><Relationship Id="rId12" Type="http://schemas.openxmlformats.org/officeDocument/2006/relationships/customXml" Target="../ink/ink5.xml"/><Relationship Id="rId17" Type="http://schemas.openxmlformats.org/officeDocument/2006/relationships/image" Target="../media/image13.png"/><Relationship Id="rId25" Type="http://schemas.openxmlformats.org/officeDocument/2006/relationships/image" Target="../media/image17.png"/><Relationship Id="rId33" Type="http://schemas.openxmlformats.org/officeDocument/2006/relationships/image" Target="../media/image21.png"/><Relationship Id="rId38" Type="http://schemas.openxmlformats.org/officeDocument/2006/relationships/customXml" Target="../ink/ink18.xml"/><Relationship Id="rId20" Type="http://schemas.openxmlformats.org/officeDocument/2006/relationships/customXml" Target="../ink/ink9.xml"/><Relationship Id="rId4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png"/><Relationship Id="rId18" Type="http://schemas.openxmlformats.org/officeDocument/2006/relationships/customXml" Target="../ink/ink29.xml"/><Relationship Id="rId26" Type="http://schemas.openxmlformats.org/officeDocument/2006/relationships/customXml" Target="../ink/ink33.xml"/><Relationship Id="rId39" Type="http://schemas.openxmlformats.org/officeDocument/2006/relationships/image" Target="../media/image47.png"/><Relationship Id="rId21" Type="http://schemas.openxmlformats.org/officeDocument/2006/relationships/image" Target="../media/image38.png"/><Relationship Id="rId34" Type="http://schemas.openxmlformats.org/officeDocument/2006/relationships/customXml" Target="../ink/ink37.xml"/><Relationship Id="rId42" Type="http://schemas.openxmlformats.org/officeDocument/2006/relationships/customXml" Target="../ink/ink41.xml"/><Relationship Id="rId47" Type="http://schemas.openxmlformats.org/officeDocument/2006/relationships/image" Target="../media/image51.png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6" Type="http://schemas.openxmlformats.org/officeDocument/2006/relationships/customXml" Target="../ink/ink28.xml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3.xml"/><Relationship Id="rId11" Type="http://schemas.openxmlformats.org/officeDocument/2006/relationships/image" Target="../media/image33.png"/><Relationship Id="rId24" Type="http://schemas.openxmlformats.org/officeDocument/2006/relationships/customXml" Target="../ink/ink32.xml"/><Relationship Id="rId32" Type="http://schemas.openxmlformats.org/officeDocument/2006/relationships/customXml" Target="../ink/ink36.xml"/><Relationship Id="rId37" Type="http://schemas.openxmlformats.org/officeDocument/2006/relationships/image" Target="../media/image46.png"/><Relationship Id="rId40" Type="http://schemas.openxmlformats.org/officeDocument/2006/relationships/customXml" Target="../ink/ink40.xml"/><Relationship Id="rId45" Type="http://schemas.openxmlformats.org/officeDocument/2006/relationships/image" Target="../media/image50.png"/><Relationship Id="rId5" Type="http://schemas.openxmlformats.org/officeDocument/2006/relationships/image" Target="../media/image30.png"/><Relationship Id="rId15" Type="http://schemas.openxmlformats.org/officeDocument/2006/relationships/image" Target="../media/image35.png"/><Relationship Id="rId23" Type="http://schemas.openxmlformats.org/officeDocument/2006/relationships/image" Target="../media/image39.png"/><Relationship Id="rId28" Type="http://schemas.openxmlformats.org/officeDocument/2006/relationships/customXml" Target="../ink/ink34.xml"/><Relationship Id="rId36" Type="http://schemas.openxmlformats.org/officeDocument/2006/relationships/customXml" Target="../ink/ink38.xml"/><Relationship Id="rId10" Type="http://schemas.openxmlformats.org/officeDocument/2006/relationships/customXml" Target="../ink/ink25.xml"/><Relationship Id="rId19" Type="http://schemas.openxmlformats.org/officeDocument/2006/relationships/image" Target="../media/image37.png"/><Relationship Id="rId31" Type="http://schemas.openxmlformats.org/officeDocument/2006/relationships/image" Target="../media/image43.png"/><Relationship Id="rId44" Type="http://schemas.openxmlformats.org/officeDocument/2006/relationships/customXml" Target="../ink/ink42.xml"/><Relationship Id="rId4" Type="http://schemas.openxmlformats.org/officeDocument/2006/relationships/customXml" Target="../ink/ink22.xml"/><Relationship Id="rId9" Type="http://schemas.openxmlformats.org/officeDocument/2006/relationships/image" Target="../media/image32.png"/><Relationship Id="rId14" Type="http://schemas.openxmlformats.org/officeDocument/2006/relationships/customXml" Target="../ink/ink27.xml"/><Relationship Id="rId22" Type="http://schemas.openxmlformats.org/officeDocument/2006/relationships/customXml" Target="../ink/ink31.xml"/><Relationship Id="rId27" Type="http://schemas.openxmlformats.org/officeDocument/2006/relationships/image" Target="../media/image41.png"/><Relationship Id="rId30" Type="http://schemas.openxmlformats.org/officeDocument/2006/relationships/customXml" Target="../ink/ink35.xml"/><Relationship Id="rId35" Type="http://schemas.openxmlformats.org/officeDocument/2006/relationships/image" Target="../media/image45.png"/><Relationship Id="rId43" Type="http://schemas.openxmlformats.org/officeDocument/2006/relationships/image" Target="../media/image49.png"/><Relationship Id="rId8" Type="http://schemas.openxmlformats.org/officeDocument/2006/relationships/customXml" Target="../ink/ink24.xml"/><Relationship Id="rId3" Type="http://schemas.openxmlformats.org/officeDocument/2006/relationships/image" Target="../media/image29.png"/><Relationship Id="rId12" Type="http://schemas.openxmlformats.org/officeDocument/2006/relationships/customXml" Target="../ink/ink26.xml"/><Relationship Id="rId17" Type="http://schemas.openxmlformats.org/officeDocument/2006/relationships/image" Target="../media/image36.png"/><Relationship Id="rId25" Type="http://schemas.openxmlformats.org/officeDocument/2006/relationships/image" Target="../media/image40.png"/><Relationship Id="rId33" Type="http://schemas.openxmlformats.org/officeDocument/2006/relationships/image" Target="../media/image44.png"/><Relationship Id="rId38" Type="http://schemas.openxmlformats.org/officeDocument/2006/relationships/customXml" Target="../ink/ink39.xml"/><Relationship Id="rId46" Type="http://schemas.openxmlformats.org/officeDocument/2006/relationships/customXml" Target="../ink/ink43.xml"/><Relationship Id="rId20" Type="http://schemas.openxmlformats.org/officeDocument/2006/relationships/customXml" Target="../ink/ink30.xml"/><Relationship Id="rId41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672" y="5116529"/>
            <a:ext cx="10592174" cy="1000655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chemeClr val="tx2"/>
                </a:solidFill>
              </a:rPr>
              <a:t>How the SearchNEU Database Works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3FC92F-43FD-FF7F-F150-2C126D1568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16" b="36747"/>
          <a:stretch>
            <a:fillRect/>
          </a:stretch>
        </p:blipFill>
        <p:spPr>
          <a:xfrm>
            <a:off x="-1" y="10"/>
            <a:ext cx="12192001" cy="420144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4672" y="4580785"/>
            <a:ext cx="9416898" cy="48437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2000">
                <a:solidFill>
                  <a:schemeClr val="tx2"/>
                </a:solidFill>
              </a:rPr>
              <a:t>By: Evan Bray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AB43E-A163-9ACB-840A-701140A57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5452" y="2759280"/>
            <a:ext cx="9011265" cy="1335395"/>
          </a:xfrm>
        </p:spPr>
        <p:txBody>
          <a:bodyPr/>
          <a:lstStyle/>
          <a:p>
            <a:r>
              <a:rPr lang="en-US" sz="5000" dirty="0">
                <a:latin typeface="Aptos"/>
              </a:rPr>
              <a:t>Please be </a:t>
            </a:r>
            <a:r>
              <a:rPr lang="en-US" sz="5000">
                <a:latin typeface="Aptos"/>
              </a:rPr>
              <a:t>warned, this is messy.</a:t>
            </a:r>
          </a:p>
        </p:txBody>
      </p:sp>
    </p:spTree>
    <p:extLst>
      <p:ext uri="{BB962C8B-B14F-4D97-AF65-F5344CB8AC3E}">
        <p14:creationId xmlns:p14="http://schemas.microsoft.com/office/powerpoint/2010/main" val="4292291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65390-3BA2-FD61-2064-66C92921E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284" y="2681031"/>
            <a:ext cx="10515600" cy="1499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5000"/>
              <a:t>If you have questions, shout them out. But they may be answered later.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441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F336C-1261-E6E9-EEF9-37A52F465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6639" y="2759280"/>
            <a:ext cx="3288891" cy="1335395"/>
          </a:xfrm>
        </p:spPr>
        <p:txBody>
          <a:bodyPr>
            <a:normAutofit fontScale="90000"/>
          </a:bodyPr>
          <a:lstStyle/>
          <a:p>
            <a:r>
              <a:rPr lang="en-US" sz="5000">
                <a:latin typeface="Aptos"/>
              </a:rPr>
              <a:t>Let's Begin.</a:t>
            </a:r>
          </a:p>
        </p:txBody>
      </p:sp>
    </p:spTree>
    <p:extLst>
      <p:ext uri="{BB962C8B-B14F-4D97-AF65-F5344CB8AC3E}">
        <p14:creationId xmlns:p14="http://schemas.microsoft.com/office/powerpoint/2010/main" val="2257358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453F-84DF-A40A-99B0-B245B3416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871" y="2763184"/>
            <a:ext cx="7046259" cy="1334527"/>
          </a:xfrm>
        </p:spPr>
        <p:txBody>
          <a:bodyPr/>
          <a:lstStyle/>
          <a:p>
            <a:r>
              <a:rPr lang="en-US" sz="5000" dirty="0"/>
              <a:t>How to read our</a:t>
            </a:r>
            <a:r>
              <a:rPr lang="en-US" sz="5000"/>
              <a:t> database.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2487072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C118CF-C8EF-37DF-2C17-6211D1AD6F73}"/>
              </a:ext>
            </a:extLst>
          </p:cNvPr>
          <p:cNvSpPr txBox="1"/>
          <p:nvPr/>
        </p:nvSpPr>
        <p:spPr>
          <a:xfrm>
            <a:off x="413533" y="292943"/>
            <a:ext cx="5123326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000"/>
              <a:t>My Assumptions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5B8241-1082-816C-9C0E-606FA578DE33}"/>
              </a:ext>
            </a:extLst>
          </p:cNvPr>
          <p:cNvSpPr txBox="1"/>
          <p:nvPr/>
        </p:nvSpPr>
        <p:spPr>
          <a:xfrm>
            <a:off x="412955" y="6437671"/>
            <a:ext cx="7325032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/>
              <a:t>They mostly regard Plan / Graduate and user data. I'm essentially going off instinct and what makes sense.</a:t>
            </a:r>
          </a:p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7CF80E-6890-6D64-8FE3-17E638079628}"/>
              </a:ext>
            </a:extLst>
          </p:cNvPr>
          <p:cNvSpPr txBox="1"/>
          <p:nvPr/>
        </p:nvSpPr>
        <p:spPr>
          <a:xfrm>
            <a:off x="2074606" y="3431456"/>
            <a:ext cx="8072283" cy="1246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dirty="0"/>
              <a:t>If ever during </a:t>
            </a:r>
            <a:r>
              <a:rPr lang="en-US" sz="2500"/>
              <a:t>development / design, you feel like the documentation may be off, please let me know and we can talk about it.</a:t>
            </a:r>
            <a:endParaRPr lang="en-US" sz="25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B21013-8264-E50F-44E1-3943E836587D}"/>
              </a:ext>
            </a:extLst>
          </p:cNvPr>
          <p:cNvSpPr>
            <a:spLocks noGrp="1"/>
          </p:cNvSpPr>
          <p:nvPr/>
        </p:nvSpPr>
        <p:spPr>
          <a:xfrm>
            <a:off x="838200" y="2767666"/>
            <a:ext cx="10515600" cy="2849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/>
              <a:buChar char="•"/>
            </a:pP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761658-BA84-6426-25C5-84456E9BDC15}"/>
              </a:ext>
            </a:extLst>
          </p:cNvPr>
          <p:cNvSpPr txBox="1"/>
          <p:nvPr/>
        </p:nvSpPr>
        <p:spPr>
          <a:xfrm>
            <a:off x="2974257" y="1720645"/>
            <a:ext cx="6277897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/>
              <a:t>I am 99% sure they are correct (may be missing some edge cases).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659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A4A0F-0B66-C35B-C2CC-CF35AC9FA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65" y="378572"/>
            <a:ext cx="10497670" cy="133452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000" dirty="0"/>
              <a:t>Ask </a:t>
            </a:r>
            <a:r>
              <a:rPr lang="en-US" sz="5000"/>
              <a:t>Yourself Questions</a:t>
            </a:r>
            <a:r>
              <a:rPr lang="en-US" sz="5000" dirty="0"/>
              <a:t> Until it Makes Sense.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C24B1-7F29-DC74-FA91-2EB5CA244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8425" y="3233084"/>
            <a:ext cx="7830670" cy="3889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000" dirty="0"/>
              <a:t>This </a:t>
            </a:r>
            <a:r>
              <a:rPr lang="en-US" sz="3000"/>
              <a:t>is how I built it and how </a:t>
            </a:r>
            <a:r>
              <a:rPr lang="en-US" sz="3000" i="1" dirty="0"/>
              <a:t>you </a:t>
            </a:r>
            <a:r>
              <a:rPr lang="en-US" sz="3000" dirty="0"/>
              <a:t>should read it.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550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32AE28-CB91-71B1-DE7A-2067DCC27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3201"/>
            <a:ext cx="10464800" cy="46367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5402A6-61BC-20DF-F4FF-85BC35526401}"/>
              </a:ext>
            </a:extLst>
          </p:cNvPr>
          <p:cNvSpPr txBox="1"/>
          <p:nvPr/>
        </p:nvSpPr>
        <p:spPr>
          <a:xfrm>
            <a:off x="1100229" y="5404137"/>
            <a:ext cx="998039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It makes sense that every building </a:t>
            </a:r>
            <a:r>
              <a:rPr lang="en-US" b="1" dirty="0"/>
              <a:t>must </a:t>
            </a:r>
            <a:r>
              <a:rPr lang="en-US" dirty="0"/>
              <a:t>be on a campus. However, not </a:t>
            </a:r>
            <a:r>
              <a:rPr lang="en-US" b="1" dirty="0"/>
              <a:t>every </a:t>
            </a:r>
            <a:r>
              <a:rPr lang="en-US"/>
              <a:t>campus has buildings.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01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8E3C82-8510-CC9A-C4F3-2F4BBC0D2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3"/>
            <a:ext cx="12192000" cy="29165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B04CDA-65C7-A75E-9A88-E1E558F618F2}"/>
              </a:ext>
            </a:extLst>
          </p:cNvPr>
          <p:cNvSpPr txBox="1"/>
          <p:nvPr/>
        </p:nvSpPr>
        <p:spPr>
          <a:xfrm>
            <a:off x="368709" y="3996812"/>
            <a:ext cx="11459493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/>
              <a:t>Notice how for the London campus, Banner doesn't state the building? Therefore, </a:t>
            </a:r>
            <a:r>
              <a:rPr lang="en-US" sz="2500" dirty="0"/>
              <a:t>not all campuses have buildings.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433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098A-F1F5-5FA1-D093-0B020FB4A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9271" y="374957"/>
            <a:ext cx="4193459" cy="1335395"/>
          </a:xfrm>
        </p:spPr>
        <p:txBody>
          <a:bodyPr>
            <a:normAutofit/>
          </a:bodyPr>
          <a:lstStyle/>
          <a:p>
            <a:pPr algn="ctr"/>
            <a:r>
              <a:rPr lang="en-US" sz="5000"/>
              <a:t>Don't like that?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3CE4B-C459-785B-1D6E-8BB08443A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6871" y="2730193"/>
            <a:ext cx="4488426" cy="56591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500"/>
              <a:t>Take it up with Banner.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C3CD42-7C01-390E-2D4E-CAA4B82FA01E}"/>
              </a:ext>
            </a:extLst>
          </p:cNvPr>
          <p:cNvSpPr txBox="1"/>
          <p:nvPr/>
        </p:nvSpPr>
        <p:spPr>
          <a:xfrm>
            <a:off x="2325329" y="4316362"/>
            <a:ext cx="75413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We use it as our source of truth (we literally scrape it), so </a:t>
            </a:r>
            <a:r>
              <a:rPr lang="en-US" dirty="0"/>
              <a:t>don't hate on us. 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3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3C862-BB60-0DAE-17F1-65A991E02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2032" y="2759280"/>
            <a:ext cx="7438104" cy="1335395"/>
          </a:xfrm>
        </p:spPr>
        <p:txBody>
          <a:bodyPr/>
          <a:lstStyle/>
          <a:p>
            <a:r>
              <a:rPr lang="en-US" sz="5000" dirty="0">
                <a:latin typeface="Aptos"/>
              </a:rPr>
              <a:t>The </a:t>
            </a:r>
            <a:r>
              <a:rPr lang="en-US" sz="5000" i="1" dirty="0">
                <a:latin typeface="Aptos"/>
              </a:rPr>
              <a:t>Search </a:t>
            </a:r>
            <a:r>
              <a:rPr lang="en-US" sz="5000" dirty="0">
                <a:latin typeface="Aptos"/>
              </a:rPr>
              <a:t>in </a:t>
            </a:r>
            <a:r>
              <a:rPr lang="en-US" sz="5000" dirty="0" err="1">
                <a:latin typeface="Aptos"/>
              </a:rPr>
              <a:t>SearchNEU</a:t>
            </a:r>
            <a:r>
              <a:rPr lang="en-US" sz="5000" dirty="0">
                <a:latin typeface="Aptos"/>
              </a:rPr>
              <a:t>.</a:t>
            </a:r>
            <a:endParaRPr lang="en-US" sz="5000" i="1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151991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368C519-19B9-6A05-E1BB-13D5551DE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" y="0"/>
            <a:ext cx="12165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07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61427-91E3-CE5E-45D6-155D15671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6703" y="2759280"/>
            <a:ext cx="4468762" cy="134031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000">
                <a:latin typeface="Aptos"/>
              </a:rPr>
              <a:t>It's not </a:t>
            </a:r>
            <a:r>
              <a:rPr lang="en-US" sz="5000" i="1">
                <a:latin typeface="Aptos"/>
              </a:rPr>
              <a:t>too </a:t>
            </a:r>
            <a:r>
              <a:rPr lang="en-US" sz="5000">
                <a:latin typeface="Aptos"/>
              </a:rPr>
              <a:t>bad.</a:t>
            </a:r>
          </a:p>
        </p:txBody>
      </p:sp>
    </p:spTree>
    <p:extLst>
      <p:ext uri="{BB962C8B-B14F-4D97-AF65-F5344CB8AC3E}">
        <p14:creationId xmlns:p14="http://schemas.microsoft.com/office/powerpoint/2010/main" val="583404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973E1-5528-E406-99B3-1143D1394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2200" y="2752725"/>
            <a:ext cx="4907280" cy="1356043"/>
          </a:xfrm>
        </p:spPr>
        <p:txBody>
          <a:bodyPr/>
          <a:lstStyle/>
          <a:p>
            <a:r>
              <a:rPr lang="en-US" sz="5000" dirty="0"/>
              <a:t>Let's go </a:t>
            </a:r>
            <a:r>
              <a:rPr lang="en-US" sz="5000"/>
              <a:t>through it.</a:t>
            </a:r>
            <a:endParaRPr lang="en-US" sz="5000" dirty="0"/>
          </a:p>
        </p:txBody>
      </p:sp>
    </p:spTree>
    <p:extLst>
      <p:ext uri="{BB962C8B-B14F-4D97-AF65-F5344CB8AC3E}">
        <p14:creationId xmlns:p14="http://schemas.microsoft.com/office/powerpoint/2010/main" val="369489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7422E18-C037-E781-E04A-DB44DB1FDF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234" b="-1"/>
          <a:stretch>
            <a:fillRect/>
          </a:stretch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D744C1-2DF5-5887-5BD2-94274E5A5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0771" y="964278"/>
            <a:ext cx="4225311" cy="530609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000" dirty="0"/>
              <a:t>When a user signs in, 3 database </a:t>
            </a:r>
            <a:r>
              <a:rPr lang="en-US" sz="3000"/>
              <a:t>tables are used.</a:t>
            </a:r>
            <a:endParaRPr lang="en-US" sz="3000" dirty="0"/>
          </a:p>
          <a:p>
            <a:pPr marL="0" indent="0">
              <a:buNone/>
            </a:pPr>
            <a:endParaRPr lang="en-US" sz="2500" dirty="0"/>
          </a:p>
          <a:p>
            <a:pPr marL="457200" indent="-457200">
              <a:buAutoNum type="arabicPeriod"/>
            </a:pPr>
            <a:r>
              <a:rPr lang="en-US" sz="2500"/>
              <a:t>A table that holds information about the user (name, email, phone number)</a:t>
            </a:r>
            <a:endParaRPr lang="en-US" sz="2500" dirty="0"/>
          </a:p>
          <a:p>
            <a:pPr marL="457200" indent="-457200">
              <a:buAutoNum type="arabicPeriod"/>
            </a:pPr>
            <a:r>
              <a:rPr lang="en-US" sz="2500"/>
              <a:t>The user's account (account id, provider id from Google)</a:t>
            </a:r>
            <a:endParaRPr lang="en-US" sz="2500" dirty="0"/>
          </a:p>
          <a:p>
            <a:pPr marL="457200" indent="-457200">
              <a:buAutoNum type="arabicPeriod"/>
            </a:pPr>
            <a:r>
              <a:rPr lang="en-US" sz="2500"/>
              <a:t>The user's session (IP address)</a:t>
            </a:r>
            <a:endParaRPr lang="en-US" sz="25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D36C7C-EA11-1CD1-7A42-BE5E29650206}"/>
              </a:ext>
            </a:extLst>
          </p:cNvPr>
          <p:cNvSpPr txBox="1"/>
          <p:nvPr/>
        </p:nvSpPr>
        <p:spPr>
          <a:xfrm>
            <a:off x="7452851" y="6425381"/>
            <a:ext cx="425736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/>
              <a:t>No longer noted in database but helps with understanding.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45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A419ADC7-DE7C-464E-9F88-6CAB6F61B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E5B42C4-22C6-FFE0-BA33-F5A6F607B9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489" b="-1"/>
          <a:stretch>
            <a:fillRect/>
          </a:stretch>
        </p:blipFill>
        <p:spPr>
          <a:xfrm>
            <a:off x="177674" y="613691"/>
            <a:ext cx="6646989" cy="5248876"/>
          </a:xfrm>
          <a:prstGeom prst="rect">
            <a:avLst/>
          </a:prstGeom>
        </p:spPr>
      </p:pic>
      <p:sp>
        <p:nvSpPr>
          <p:cNvPr id="54" name="Text Placeholder 20">
            <a:extLst>
              <a:ext uri="{FF2B5EF4-FFF2-40B4-BE49-F238E27FC236}">
                <a16:creationId xmlns:a16="http://schemas.microsoft.com/office/drawing/2014/main" id="{9330277B-E10E-91BD-FA40-978AF48157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77960" y="2415255"/>
            <a:ext cx="4148093" cy="20280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500" dirty="0"/>
              <a:t>A course page uses a </a:t>
            </a:r>
            <a:r>
              <a:rPr lang="en-US" sz="2500" i="1" dirty="0"/>
              <a:t>lot of databases. </a:t>
            </a:r>
            <a:endParaRPr lang="en-US"/>
          </a:p>
          <a:p>
            <a:pPr algn="ctr"/>
            <a:r>
              <a:rPr lang="en-US" sz="2500"/>
              <a:t>Which is good!</a:t>
            </a:r>
            <a:r>
              <a:rPr lang="en-US" sz="2500" i="1" dirty="0"/>
              <a:t> </a:t>
            </a:r>
            <a:r>
              <a:rPr lang="en-US" sz="2500" dirty="0"/>
              <a:t>It would be much harder to code if we </a:t>
            </a:r>
            <a:r>
              <a:rPr lang="en-US" sz="2500"/>
              <a:t>didn’t.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87453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CDFC18-81F6-52D7-8CFC-4B18F37A5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40BDA9C-AF46-53D5-D126-89A294088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8214339-B62D-55F3-594E-CCB6F53895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489" b="-1"/>
          <a:stretch>
            <a:fillRect/>
          </a:stretch>
        </p:blipFill>
        <p:spPr>
          <a:xfrm>
            <a:off x="197339" y="613691"/>
            <a:ext cx="5501532" cy="43393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A0F971-84E9-92A2-9D3E-60588BD0D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8262" y="1106129"/>
            <a:ext cx="5889914" cy="38493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9B51A70-6B82-E7A7-CA60-361006A77042}"/>
                  </a:ext>
                </a:extLst>
              </p14:cNvPr>
              <p14:cNvContentPartPr/>
              <p14:nvPr/>
            </p14:nvContentPartPr>
            <p14:xfrm>
              <a:off x="408192" y="1032502"/>
              <a:ext cx="1081404" cy="19215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9B51A70-6B82-E7A7-CA60-361006A770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2565" y="961335"/>
                <a:ext cx="1153018" cy="161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CA4AFB8-A2C4-AE0F-DFAD-20C4CFE8B7E6}"/>
                  </a:ext>
                </a:extLst>
              </p14:cNvPr>
              <p14:cNvContentPartPr/>
              <p14:nvPr/>
            </p14:nvContentPartPr>
            <p14:xfrm>
              <a:off x="390524" y="1493196"/>
              <a:ext cx="5061609" cy="9832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CA4AFB8-A2C4-AE0F-DFAD-20C4CFE8B7E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6528" y="-1446572"/>
                <a:ext cx="5169242" cy="589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6B8B1B5-B446-9796-32AF-1D1804C01E75}"/>
                  </a:ext>
                </a:extLst>
              </p14:cNvPr>
              <p14:cNvContentPartPr/>
              <p14:nvPr/>
            </p14:nvContentPartPr>
            <p14:xfrm>
              <a:off x="9609207" y="3763001"/>
              <a:ext cx="749506" cy="9832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6B8B1B5-B446-9796-32AF-1D1804C01E7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573225" y="1806433"/>
                <a:ext cx="821110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F58E664-8A21-79A4-17C1-3350620E3D54}"/>
                  </a:ext>
                </a:extLst>
              </p14:cNvPr>
              <p14:cNvContentPartPr/>
              <p14:nvPr/>
            </p14:nvContentPartPr>
            <p14:xfrm>
              <a:off x="9602697" y="4055318"/>
              <a:ext cx="861863" cy="9832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BF58E664-8A21-79A4-17C1-3350620E3D5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567071" y="2088918"/>
                <a:ext cx="933475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FE7B55EB-81C5-2D54-800D-70954CCFA4AE}"/>
                  </a:ext>
                </a:extLst>
              </p14:cNvPr>
              <p14:cNvContentPartPr/>
              <p14:nvPr/>
            </p14:nvContentPartPr>
            <p14:xfrm>
              <a:off x="9598511" y="3895967"/>
              <a:ext cx="856499" cy="9832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FE7B55EB-81C5-2D54-800D-70954CCFA4A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562884" y="1939399"/>
                <a:ext cx="928114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4600ADA-C36F-92EA-B6B7-050FC1F392E4}"/>
                  </a:ext>
                </a:extLst>
              </p14:cNvPr>
              <p14:cNvContentPartPr/>
              <p14:nvPr/>
            </p14:nvContentPartPr>
            <p14:xfrm>
              <a:off x="5226843" y="933960"/>
              <a:ext cx="381510" cy="9832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4600ADA-C36F-92EA-B6B7-050FC1F392E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91245" y="-1022608"/>
                <a:ext cx="453066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67D6C12-77B6-593E-3504-7683DD5C4D5D}"/>
                  </a:ext>
                </a:extLst>
              </p14:cNvPr>
              <p14:cNvContentPartPr/>
              <p14:nvPr/>
            </p14:nvContentPartPr>
            <p14:xfrm>
              <a:off x="4694212" y="1098536"/>
              <a:ext cx="948184" cy="9832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67D6C12-77B6-593E-3504-7683DD5C4D5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658228" y="-858032"/>
                <a:ext cx="1019793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14D90755-ED44-8235-4988-93835AD9A0E8}"/>
                  </a:ext>
                </a:extLst>
              </p14:cNvPr>
              <p14:cNvContentPartPr/>
              <p14:nvPr/>
            </p14:nvContentPartPr>
            <p14:xfrm>
              <a:off x="9596821" y="4674981"/>
              <a:ext cx="1336440" cy="9832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14D90755-ED44-8235-4988-93835AD9A0E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560827" y="2718413"/>
                <a:ext cx="1408067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2C7FA5F7-BE2B-1F85-447B-A060EE33E587}"/>
                  </a:ext>
                </a:extLst>
              </p14:cNvPr>
              <p14:cNvContentPartPr/>
              <p14:nvPr/>
            </p14:nvContentPartPr>
            <p14:xfrm>
              <a:off x="378810" y="2526095"/>
              <a:ext cx="1020887" cy="9832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2C7FA5F7-BE2B-1F85-447B-A060EE33E58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43185" y="559695"/>
                <a:ext cx="1092497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38FCCF71-6FC6-85CE-4A84-C6D6763D6690}"/>
                  </a:ext>
                </a:extLst>
              </p14:cNvPr>
              <p14:cNvContentPartPr/>
              <p14:nvPr/>
            </p14:nvContentPartPr>
            <p14:xfrm>
              <a:off x="7083489" y="1170127"/>
              <a:ext cx="575386" cy="9832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38FCCF71-6FC6-85CE-4A84-C6D6763D669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047865" y="-796273"/>
                <a:ext cx="646994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AD71ED5-1B65-5AE7-7B40-37FCDD5E424B}"/>
                  </a:ext>
                </a:extLst>
              </p14:cNvPr>
              <p14:cNvContentPartPr/>
              <p14:nvPr/>
            </p14:nvContentPartPr>
            <p14:xfrm>
              <a:off x="450323" y="3010180"/>
              <a:ext cx="4106172" cy="9832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AD71ED5-1B65-5AE7-7B40-37FCDD5E424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14326" y="1053612"/>
                <a:ext cx="4177806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387EC91-EA3A-B37B-5011-A0775B431C64}"/>
                  </a:ext>
                </a:extLst>
              </p14:cNvPr>
              <p14:cNvContentPartPr/>
              <p14:nvPr/>
            </p14:nvContentPartPr>
            <p14:xfrm>
              <a:off x="9589984" y="4523656"/>
              <a:ext cx="745503" cy="9832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387EC91-EA3A-B37B-5011-A0775B431C6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554364" y="2567088"/>
                <a:ext cx="817103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EA052A3D-5E29-419C-D0D6-1254CDF081FA}"/>
                  </a:ext>
                </a:extLst>
              </p14:cNvPr>
              <p14:cNvContentPartPr/>
              <p14:nvPr/>
            </p14:nvContentPartPr>
            <p14:xfrm>
              <a:off x="9598203" y="4365188"/>
              <a:ext cx="683999" cy="9832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EA052A3D-5E29-419C-D0D6-1254CDF081F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562582" y="2398788"/>
                <a:ext cx="755601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5A608A1F-757B-C6AD-CF9D-FF85B3DAE473}"/>
                  </a:ext>
                </a:extLst>
              </p14:cNvPr>
              <p14:cNvContentPartPr/>
              <p14:nvPr/>
            </p14:nvContentPartPr>
            <p14:xfrm>
              <a:off x="9614105" y="4204492"/>
              <a:ext cx="700400" cy="9832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5A608A1F-757B-C6AD-CF9D-FF85B3DAE47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578491" y="2247924"/>
                <a:ext cx="771987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A2EEB1C1-CB4A-C208-2D81-74153193E730}"/>
                  </a:ext>
                </a:extLst>
              </p14:cNvPr>
              <p14:cNvContentPartPr/>
              <p14:nvPr/>
            </p14:nvContentPartPr>
            <p14:xfrm>
              <a:off x="9592673" y="3472411"/>
              <a:ext cx="1046410" cy="9832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A2EEB1C1-CB4A-C208-2D81-74153193E73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557049" y="1515843"/>
                <a:ext cx="1118018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4F3F4657-2ADE-3BF0-2A45-2A555C58226A}"/>
                  </a:ext>
                </a:extLst>
              </p14:cNvPr>
              <p14:cNvContentPartPr/>
              <p14:nvPr/>
            </p14:nvContentPartPr>
            <p14:xfrm>
              <a:off x="602417" y="895131"/>
              <a:ext cx="271881" cy="9832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4F3F4657-2ADE-3BF0-2A45-2A555C58226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66454" y="-1071269"/>
                <a:ext cx="343448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B42EF998-1738-BE9D-B28F-19BBDC6C2502}"/>
                  </a:ext>
                </a:extLst>
              </p14:cNvPr>
              <p14:cNvContentPartPr/>
              <p14:nvPr/>
            </p14:nvContentPartPr>
            <p14:xfrm>
              <a:off x="9593749" y="3324198"/>
              <a:ext cx="744172" cy="9832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B42EF998-1738-BE9D-B28F-19BBDC6C250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558124" y="1367630"/>
                <a:ext cx="815782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91961779-E14A-020C-0A78-146CC49B0515}"/>
                  </a:ext>
                </a:extLst>
              </p14:cNvPr>
              <p14:cNvContentPartPr/>
              <p14:nvPr/>
            </p14:nvContentPartPr>
            <p14:xfrm>
              <a:off x="402584" y="903158"/>
              <a:ext cx="130419" cy="9832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91961779-E14A-020C-0A78-146CC49B051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67015" y="-1053410"/>
                <a:ext cx="201916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FCC6B0E0-36DD-0A51-ADFF-173FA6F9492D}"/>
                  </a:ext>
                </a:extLst>
              </p14:cNvPr>
              <p14:cNvContentPartPr/>
              <p14:nvPr/>
            </p14:nvContentPartPr>
            <p14:xfrm>
              <a:off x="7083258" y="2701231"/>
              <a:ext cx="494555" cy="9832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FCC6B0E0-36DD-0A51-ADFF-173FA6F9492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047650" y="734831"/>
                <a:ext cx="566131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045FC492-52F8-1EAE-D3EB-83B0081303E7}"/>
                  </a:ext>
                </a:extLst>
              </p14:cNvPr>
              <p14:cNvContentPartPr/>
              <p14:nvPr/>
            </p14:nvContentPartPr>
            <p14:xfrm>
              <a:off x="9434704" y="1623294"/>
              <a:ext cx="942795" cy="9832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045FC492-52F8-1EAE-D3EB-83B0081303E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399079" y="-333274"/>
                <a:ext cx="1014404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A1639B21-2E90-DD60-A7FD-9DB476E65CB7}"/>
                  </a:ext>
                </a:extLst>
              </p14:cNvPr>
              <p14:cNvContentPartPr/>
              <p14:nvPr/>
            </p14:nvContentPartPr>
            <p14:xfrm>
              <a:off x="9569859" y="3177559"/>
              <a:ext cx="650364" cy="9832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A1639B21-2E90-DD60-A7FD-9DB476E65CB7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533888" y="1211159"/>
                <a:ext cx="721947" cy="3932800"/>
              </a:xfrm>
              <a:prstGeom prst="rect">
                <a:avLst/>
              </a:prstGeom>
            </p:spPr>
          </p:pic>
        </mc:Fallback>
      </mc:AlternateContent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B48B444-9755-AC33-8FD3-F1352E562DE0}"/>
              </a:ext>
            </a:extLst>
          </p:cNvPr>
          <p:cNvCxnSpPr/>
          <p:nvPr/>
        </p:nvCxnSpPr>
        <p:spPr>
          <a:xfrm flipV="1">
            <a:off x="7949379" y="3682180"/>
            <a:ext cx="1578079" cy="23302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8F50A80F-7F57-947E-67DB-FBD411EDFD9D}"/>
              </a:ext>
            </a:extLst>
          </p:cNvPr>
          <p:cNvSpPr txBox="1"/>
          <p:nvPr/>
        </p:nvSpPr>
        <p:spPr>
          <a:xfrm>
            <a:off x="7084140" y="6027172"/>
            <a:ext cx="164690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Used for </a:t>
            </a:r>
            <a:r>
              <a:rPr lang="en-US" sz="1200"/>
              <a:t>notifications.</a:t>
            </a:r>
            <a:endParaRPr lang="en-US" sz="1200" dirty="0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AAA0744-F7EB-9939-7069-B76B81258C76}"/>
              </a:ext>
            </a:extLst>
          </p:cNvPr>
          <p:cNvCxnSpPr/>
          <p:nvPr/>
        </p:nvCxnSpPr>
        <p:spPr>
          <a:xfrm flipH="1" flipV="1">
            <a:off x="948812" y="894734"/>
            <a:ext cx="7816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56D699B5-124A-537B-180A-9EF309E331A4}"/>
              </a:ext>
            </a:extLst>
          </p:cNvPr>
          <p:cNvSpPr txBox="1"/>
          <p:nvPr/>
        </p:nvSpPr>
        <p:spPr>
          <a:xfrm>
            <a:off x="1730479" y="757084"/>
            <a:ext cx="171572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" dirty="0"/>
              <a:t>Done via JOIN on subjects.id and courses.subject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5935B826-4804-7E15-62F2-156E946D5E63}"/>
              </a:ext>
            </a:extLst>
          </p:cNvPr>
          <p:cNvCxnSpPr/>
          <p:nvPr/>
        </p:nvCxnSpPr>
        <p:spPr>
          <a:xfrm flipV="1">
            <a:off x="7295535" y="3038168"/>
            <a:ext cx="2064774" cy="14748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F4ED92AB-4979-5539-681E-EC188EEC3C88}"/>
              </a:ext>
            </a:extLst>
          </p:cNvPr>
          <p:cNvSpPr txBox="1"/>
          <p:nvPr/>
        </p:nvSpPr>
        <p:spPr>
          <a:xfrm>
            <a:off x="6341806" y="4444180"/>
            <a:ext cx="148467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/>
              <a:t>Used to only show courses for a specific term.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827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19ADC7-DE7C-464E-9F88-6CAB6F61B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C499A7-6D17-773C-53BB-69A472847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02" y="1811867"/>
            <a:ext cx="6001108" cy="35560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358AEC-CC16-85C5-5597-8BF87F9DA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575" y="620889"/>
            <a:ext cx="5670894" cy="594360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67EEDB64-9947-5E44-F49D-FF90DF007B9C}"/>
              </a:ext>
            </a:extLst>
          </p:cNvPr>
          <p:cNvSpPr/>
          <p:nvPr/>
        </p:nvSpPr>
        <p:spPr>
          <a:xfrm>
            <a:off x="137652" y="1730477"/>
            <a:ext cx="570270" cy="74725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9A40004-1C7E-9EFE-3E47-67AA62C29F25}"/>
              </a:ext>
            </a:extLst>
          </p:cNvPr>
          <p:cNvCxnSpPr/>
          <p:nvPr/>
        </p:nvCxnSpPr>
        <p:spPr>
          <a:xfrm flipH="1">
            <a:off x="550606" y="1199535"/>
            <a:ext cx="403122" cy="4916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F0838D4-9AD6-AB5E-8559-6E4306E5C95A}"/>
              </a:ext>
            </a:extLst>
          </p:cNvPr>
          <p:cNvSpPr txBox="1"/>
          <p:nvPr/>
        </p:nvSpPr>
        <p:spPr>
          <a:xfrm>
            <a:off x="973393" y="619432"/>
            <a:ext cx="378050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How "register" is used for noti</a:t>
            </a:r>
            <a:r>
              <a:rPr lang="en-US" sz="1200"/>
              <a:t>fications in the last slide.</a:t>
            </a:r>
            <a:endParaRPr lang="en-US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8B3840-A281-522A-D59F-903285F8BAD2}"/>
              </a:ext>
            </a:extLst>
          </p:cNvPr>
          <p:cNvSpPr txBox="1"/>
          <p:nvPr/>
        </p:nvSpPr>
        <p:spPr>
          <a:xfrm>
            <a:off x="973393" y="899651"/>
            <a:ext cx="3814915" cy="2868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But our term is currently </a:t>
            </a:r>
            <a:r>
              <a:rPr lang="en-US" sz="1200"/>
              <a:t>not active, so we can't register.</a:t>
            </a:r>
            <a:endParaRPr lang="en-US" sz="1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705B391A-4685-ED78-D219-80FC223566CD}"/>
                  </a:ext>
                </a:extLst>
              </p14:cNvPr>
              <p14:cNvContentPartPr/>
              <p14:nvPr/>
            </p14:nvContentPartPr>
            <p14:xfrm>
              <a:off x="1245125" y="1990558"/>
              <a:ext cx="571128" cy="9832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705B391A-4685-ED78-D219-80FC223566C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09497" y="24158"/>
                <a:ext cx="642744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888BA5CE-3BE6-8648-6DA5-CE9F47F22C9C}"/>
                  </a:ext>
                </a:extLst>
              </p14:cNvPr>
              <p14:cNvContentPartPr/>
              <p14:nvPr/>
            </p14:nvContentPartPr>
            <p14:xfrm>
              <a:off x="6687318" y="2887329"/>
              <a:ext cx="972324" cy="9832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888BA5CE-3BE6-8648-6DA5-CE9F47F22C9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51693" y="920929"/>
                <a:ext cx="1043935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71997619-1230-A317-767A-F8E7636CA319}"/>
                  </a:ext>
                </a:extLst>
              </p14:cNvPr>
              <p14:cNvContentPartPr/>
              <p14:nvPr/>
            </p14:nvContentPartPr>
            <p14:xfrm>
              <a:off x="6710362" y="2719605"/>
              <a:ext cx="886019" cy="9832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71997619-1230-A317-767A-F8E7636CA31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74734" y="763037"/>
                <a:ext cx="957635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9E84E375-04CC-2583-A9FC-EABB1D02127D}"/>
                  </a:ext>
                </a:extLst>
              </p14:cNvPr>
              <p14:cNvContentPartPr/>
              <p14:nvPr/>
            </p14:nvContentPartPr>
            <p14:xfrm>
              <a:off x="6711168" y="2586985"/>
              <a:ext cx="868681" cy="9832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9E84E375-04CC-2583-A9FC-EABB1D02127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675543" y="620585"/>
                <a:ext cx="940291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E4836800-AF28-B7A5-F53E-11CCB463AEAE}"/>
                  </a:ext>
                </a:extLst>
              </p14:cNvPr>
              <p14:cNvContentPartPr/>
              <p14:nvPr/>
            </p14:nvContentPartPr>
            <p14:xfrm>
              <a:off x="6696996" y="2483631"/>
              <a:ext cx="915679" cy="9832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E4836800-AF28-B7A5-F53E-11CCB463AEA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61376" y="527063"/>
                <a:ext cx="987278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C95AB3BB-CE7C-9BD9-7CB7-8E6102EF9875}"/>
                  </a:ext>
                </a:extLst>
              </p14:cNvPr>
              <p14:cNvContentPartPr/>
              <p14:nvPr/>
            </p14:nvContentPartPr>
            <p14:xfrm>
              <a:off x="6708711" y="2817736"/>
              <a:ext cx="920902" cy="9832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C95AB3BB-CE7C-9BD9-7CB7-8E6102EF987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72724" y="851336"/>
                <a:ext cx="992516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9E169E4A-0D1A-05F4-BDE9-938DE6F4A199}"/>
                  </a:ext>
                </a:extLst>
              </p14:cNvPr>
              <p14:cNvContentPartPr/>
              <p14:nvPr/>
            </p14:nvContentPartPr>
            <p14:xfrm>
              <a:off x="2152496" y="1989445"/>
              <a:ext cx="521665" cy="9832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9E169E4A-0D1A-05F4-BDE9-938DE6F4A19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116879" y="23045"/>
                <a:ext cx="593259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F16F009C-BDA2-7BDB-FEBA-B6560E615F88}"/>
                  </a:ext>
                </a:extLst>
              </p14:cNvPr>
              <p14:cNvContentPartPr/>
              <p14:nvPr/>
            </p14:nvContentPartPr>
            <p14:xfrm>
              <a:off x="10530386" y="709830"/>
              <a:ext cx="497122" cy="9832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F16F009C-BDA2-7BDB-FEBA-B6560E615F8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494415" y="-1246738"/>
                <a:ext cx="568705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19B38E7-8D5D-88F0-9A33-058D412573CB}"/>
                  </a:ext>
                </a:extLst>
              </p14:cNvPr>
              <p14:cNvContentPartPr/>
              <p14:nvPr/>
            </p14:nvContentPartPr>
            <p14:xfrm>
              <a:off x="3039896" y="2004654"/>
              <a:ext cx="292436" cy="9832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19B38E7-8D5D-88F0-9A33-058D412573C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004286" y="38254"/>
                <a:ext cx="364016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1DCC3A11-DC41-EA97-AE95-6D2D2880B6E5}"/>
                  </a:ext>
                </a:extLst>
              </p14:cNvPr>
              <p14:cNvContentPartPr/>
              <p14:nvPr/>
            </p14:nvContentPartPr>
            <p14:xfrm>
              <a:off x="10642766" y="3086740"/>
              <a:ext cx="260897" cy="9832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1DCC3A11-DC41-EA97-AE95-6D2D2880B6E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607189" y="1130172"/>
                <a:ext cx="332410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9C312A63-15B4-F87C-5283-BDC83E3F4AF3}"/>
                  </a:ext>
                </a:extLst>
              </p14:cNvPr>
              <p14:cNvContentPartPr/>
              <p14:nvPr/>
            </p14:nvContentPartPr>
            <p14:xfrm>
              <a:off x="9594205" y="1267926"/>
              <a:ext cx="525085" cy="9832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9C312A63-15B4-F87C-5283-BDC83E3F4AF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558600" y="-688642"/>
                <a:ext cx="596655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2F928198-B20C-20E7-F982-36ACAC414109}"/>
                  </a:ext>
                </a:extLst>
              </p14:cNvPr>
              <p14:cNvContentPartPr/>
              <p14:nvPr/>
            </p14:nvContentPartPr>
            <p14:xfrm>
              <a:off x="4298309" y="2020977"/>
              <a:ext cx="396483" cy="9832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2F928198-B20C-20E7-F982-36ACAC41410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262690" y="64409"/>
                <a:ext cx="468080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EC21D22E-8E41-C3F1-B71C-3C89754B8DD4}"/>
                  </a:ext>
                </a:extLst>
              </p14:cNvPr>
              <p14:cNvContentPartPr/>
              <p14:nvPr/>
            </p14:nvContentPartPr>
            <p14:xfrm>
              <a:off x="6699427" y="2352624"/>
              <a:ext cx="581863" cy="9832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EC21D22E-8E41-C3F1-B71C-3C89754B8DD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663443" y="386224"/>
                <a:ext cx="653471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710936F-A42A-EFD1-DD7F-C1F453E9F218}"/>
                  </a:ext>
                </a:extLst>
              </p14:cNvPr>
              <p14:cNvContentPartPr/>
              <p14:nvPr/>
            </p14:nvContentPartPr>
            <p14:xfrm>
              <a:off x="5385158" y="2022782"/>
              <a:ext cx="338360" cy="9832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710936F-A42A-EFD1-DD7F-C1F453E9F21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49560" y="66214"/>
                <a:ext cx="409915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190914FF-DA31-0494-CAD8-47858D51054F}"/>
                  </a:ext>
                </a:extLst>
              </p14:cNvPr>
              <p14:cNvContentPartPr/>
              <p14:nvPr/>
            </p14:nvContentPartPr>
            <p14:xfrm>
              <a:off x="8434925" y="5900494"/>
              <a:ext cx="354130" cy="9832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190914FF-DA31-0494-CAD8-47858D51054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398973" y="3943926"/>
                <a:ext cx="425675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949D8CF6-0B8B-0588-0404-81EA196BE1AA}"/>
                  </a:ext>
                </a:extLst>
              </p14:cNvPr>
              <p14:cNvContentPartPr/>
              <p14:nvPr/>
            </p14:nvContentPartPr>
            <p14:xfrm>
              <a:off x="3039665" y="2290327"/>
              <a:ext cx="1100328" cy="9832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949D8CF6-0B8B-0588-0404-81EA196BE1A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004031" y="333759"/>
                <a:ext cx="1171956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5EA16A31-9BFD-19DB-C270-98205549311B}"/>
                  </a:ext>
                </a:extLst>
              </p14:cNvPr>
              <p14:cNvContentPartPr/>
              <p14:nvPr/>
            </p14:nvContentPartPr>
            <p14:xfrm>
              <a:off x="10601988" y="4675879"/>
              <a:ext cx="363450" cy="9832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5EA16A31-9BFD-19DB-C270-98205549311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566398" y="2709479"/>
                <a:ext cx="434990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310C546A-5573-2EDA-8842-6CA31CED6113}"/>
                  </a:ext>
                </a:extLst>
              </p14:cNvPr>
              <p14:cNvContentPartPr/>
              <p14:nvPr/>
            </p14:nvContentPartPr>
            <p14:xfrm>
              <a:off x="6681211" y="2216624"/>
              <a:ext cx="693757" cy="9832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310C546A-5573-2EDA-8842-6CA31CED6113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645228" y="250224"/>
                <a:ext cx="765364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2D4F0C43-DC68-B318-109B-12E33877079E}"/>
                  </a:ext>
                </a:extLst>
              </p14:cNvPr>
              <p14:cNvContentPartPr/>
              <p14:nvPr/>
            </p14:nvContentPartPr>
            <p14:xfrm>
              <a:off x="783777" y="2014064"/>
              <a:ext cx="148774" cy="9832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2D4F0C43-DC68-B318-109B-12E33877079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47841" y="47664"/>
                <a:ext cx="220286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E48D9918-8249-D8BF-C64F-70C2928D355D}"/>
                  </a:ext>
                </a:extLst>
              </p14:cNvPr>
              <p14:cNvContentPartPr/>
              <p14:nvPr/>
            </p14:nvContentPartPr>
            <p14:xfrm>
              <a:off x="6687740" y="3326017"/>
              <a:ext cx="707839" cy="9832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E48D9918-8249-D8BF-C64F-70C2928D355D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652114" y="1369449"/>
                <a:ext cx="779451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78F003C8-3D92-B042-FD56-0B7397C1F93D}"/>
                  </a:ext>
                </a:extLst>
              </p14:cNvPr>
              <p14:cNvContentPartPr/>
              <p14:nvPr/>
            </p14:nvContentPartPr>
            <p14:xfrm>
              <a:off x="9755558" y="5278834"/>
              <a:ext cx="867041" cy="9832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78F003C8-3D92-B042-FD56-0B7397C1F93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719566" y="3322266"/>
                <a:ext cx="938665" cy="393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D61EA3AD-AEE0-3E5F-CBBD-8741D66A472D}"/>
                  </a:ext>
                </a:extLst>
              </p14:cNvPr>
              <p14:cNvContentPartPr/>
              <p14:nvPr/>
            </p14:nvContentPartPr>
            <p14:xfrm>
              <a:off x="6545479" y="3312690"/>
              <a:ext cx="123185" cy="9832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D61EA3AD-AEE0-3E5F-CBBD-8741D66A472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509924" y="1356122"/>
                <a:ext cx="194654" cy="393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4514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E443C0D-049B-6877-DA4A-9B62F3F1A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390" y="0"/>
            <a:ext cx="250386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C1504E-1608-FA48-3005-8CFD6FB843F7}"/>
              </a:ext>
            </a:extLst>
          </p:cNvPr>
          <p:cNvSpPr txBox="1"/>
          <p:nvPr/>
        </p:nvSpPr>
        <p:spPr>
          <a:xfrm>
            <a:off x="7207045" y="412954"/>
            <a:ext cx="4267200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dirty="0"/>
              <a:t>We use many different data tables to help </a:t>
            </a:r>
            <a:r>
              <a:rPr lang="en-US" sz="3000"/>
              <a:t>users filter.</a:t>
            </a:r>
            <a:endParaRPr lang="en-US" sz="3000" dirty="0"/>
          </a:p>
          <a:p>
            <a:endParaRPr lang="en-US" dirty="0"/>
          </a:p>
          <a:p>
            <a:r>
              <a:rPr lang="en-US" sz="2500"/>
              <a:t>Tables Used:</a:t>
            </a:r>
            <a:endParaRPr lang="en-US" sz="2500" dirty="0"/>
          </a:p>
          <a:p>
            <a:pPr marL="285750" indent="-285750">
              <a:buFont typeface="Arial"/>
              <a:buChar char="•"/>
            </a:pPr>
            <a:r>
              <a:rPr lang="en-US" sz="2500"/>
              <a:t>"terms"</a:t>
            </a:r>
            <a:endParaRPr lang="en-US" sz="2500" dirty="0"/>
          </a:p>
          <a:p>
            <a:pPr marL="285750" indent="-285750">
              <a:buFont typeface="Arial"/>
              <a:buChar char="•"/>
            </a:pPr>
            <a:r>
              <a:rPr lang="en-US" sz="2500"/>
              <a:t>"campuses"</a:t>
            </a:r>
            <a:endParaRPr lang="en-US" sz="2500" dirty="0"/>
          </a:p>
          <a:p>
            <a:pPr marL="285750" indent="-285750">
              <a:buFont typeface="Arial"/>
              <a:buChar char="•"/>
            </a:pPr>
            <a:r>
              <a:rPr lang="en-US" sz="2500"/>
              <a:t>"subjects"</a:t>
            </a:r>
            <a:endParaRPr lang="en-US" sz="2500" dirty="0"/>
          </a:p>
          <a:p>
            <a:pPr marL="285750" indent="-285750">
              <a:buFont typeface="Arial"/>
              <a:buChar char="•"/>
            </a:pPr>
            <a:r>
              <a:rPr lang="en-US" sz="2500" dirty="0"/>
              <a:t>"</a:t>
            </a:r>
            <a:r>
              <a:rPr lang="en-US" sz="2500" dirty="0" err="1"/>
              <a:t>nupaths</a:t>
            </a:r>
            <a:r>
              <a:rPr lang="en-US" sz="2500" dirty="0"/>
              <a:t>"</a:t>
            </a:r>
          </a:p>
          <a:p>
            <a:pPr marL="285750" indent="-285750">
              <a:buFont typeface="Arial"/>
              <a:buChar char="•"/>
            </a:pPr>
            <a:r>
              <a:rPr lang="en-US" sz="2500"/>
              <a:t>"sections"</a:t>
            </a:r>
            <a:endParaRPr lang="en-US" sz="25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8727C09-2F3C-6BFE-07DC-A1AA122F9EEF}"/>
              </a:ext>
            </a:extLst>
          </p:cNvPr>
          <p:cNvCxnSpPr/>
          <p:nvPr/>
        </p:nvCxnSpPr>
        <p:spPr>
          <a:xfrm flipH="1" flipV="1">
            <a:off x="3028335" y="1465006"/>
            <a:ext cx="4109883" cy="11602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BD923E0-B6EA-D091-2138-9B116CEF5677}"/>
              </a:ext>
            </a:extLst>
          </p:cNvPr>
          <p:cNvCxnSpPr>
            <a:cxnSpLocks/>
          </p:cNvCxnSpPr>
          <p:nvPr/>
        </p:nvCxnSpPr>
        <p:spPr>
          <a:xfrm flipH="1" flipV="1">
            <a:off x="3068975" y="2287965"/>
            <a:ext cx="4109883" cy="7741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7355A36-A3AF-3AB2-B2BB-D229A7FF84DA}"/>
              </a:ext>
            </a:extLst>
          </p:cNvPr>
          <p:cNvCxnSpPr>
            <a:cxnSpLocks/>
          </p:cNvCxnSpPr>
          <p:nvPr/>
        </p:nvCxnSpPr>
        <p:spPr>
          <a:xfrm flipH="1" flipV="1">
            <a:off x="3008015" y="3293805"/>
            <a:ext cx="4160683" cy="832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3CA171E-BAAF-789D-ECF1-70DBD12A8297}"/>
              </a:ext>
            </a:extLst>
          </p:cNvPr>
          <p:cNvCxnSpPr>
            <a:cxnSpLocks/>
          </p:cNvCxnSpPr>
          <p:nvPr/>
        </p:nvCxnSpPr>
        <p:spPr>
          <a:xfrm flipH="1">
            <a:off x="3008015" y="3813931"/>
            <a:ext cx="4231803" cy="2926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8850331-C374-8D16-1246-2E70590571AA}"/>
              </a:ext>
            </a:extLst>
          </p:cNvPr>
          <p:cNvCxnSpPr>
            <a:cxnSpLocks/>
          </p:cNvCxnSpPr>
          <p:nvPr/>
        </p:nvCxnSpPr>
        <p:spPr>
          <a:xfrm flipH="1">
            <a:off x="3038495" y="4250811"/>
            <a:ext cx="4170843" cy="3841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4F75EBB-99E5-4D2F-74BA-7DD243F72CEB}"/>
              </a:ext>
            </a:extLst>
          </p:cNvPr>
          <p:cNvCxnSpPr>
            <a:cxnSpLocks/>
          </p:cNvCxnSpPr>
          <p:nvPr/>
        </p:nvCxnSpPr>
        <p:spPr>
          <a:xfrm flipH="1">
            <a:off x="3048655" y="4250811"/>
            <a:ext cx="4140363" cy="1268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E42FCAE-A455-D2D0-BC98-610312BB53CA}"/>
              </a:ext>
            </a:extLst>
          </p:cNvPr>
          <p:cNvCxnSpPr>
            <a:cxnSpLocks/>
          </p:cNvCxnSpPr>
          <p:nvPr/>
        </p:nvCxnSpPr>
        <p:spPr>
          <a:xfrm flipH="1">
            <a:off x="3099455" y="4240651"/>
            <a:ext cx="4109883" cy="2030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0DAF94C-F89A-0221-6F15-644FC979761D}"/>
              </a:ext>
            </a:extLst>
          </p:cNvPr>
          <p:cNvCxnSpPr>
            <a:cxnSpLocks/>
          </p:cNvCxnSpPr>
          <p:nvPr/>
        </p:nvCxnSpPr>
        <p:spPr>
          <a:xfrm flipH="1" flipV="1">
            <a:off x="3018474" y="723623"/>
            <a:ext cx="4090460" cy="18791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513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6FC6F-2295-1C87-ED9E-537276073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Notifications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94EFB76-1FCA-BC79-428B-F8CF4176D3DE}"/>
              </a:ext>
            </a:extLst>
          </p:cNvPr>
          <p:cNvSpPr>
            <a:spLocks noGrp="1"/>
          </p:cNvSpPr>
          <p:nvPr/>
        </p:nvSpPr>
        <p:spPr>
          <a:xfrm>
            <a:off x="8625348" y="1825625"/>
            <a:ext cx="27284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7105A8-203D-1C2E-A138-798ABD518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83" y="1989007"/>
            <a:ext cx="5555545" cy="40230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E5BFE2-18E8-B1A1-D8FD-B1C9542190CF}"/>
              </a:ext>
            </a:extLst>
          </p:cNvPr>
          <p:cNvSpPr txBox="1"/>
          <p:nvPr/>
        </p:nvSpPr>
        <p:spPr>
          <a:xfrm>
            <a:off x="6661355" y="2802193"/>
            <a:ext cx="3923070" cy="24006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dirty="0"/>
              <a:t>Used whenever a user wants to </a:t>
            </a:r>
            <a:r>
              <a:rPr lang="en-US" sz="2500"/>
              <a:t>be notified when a section becomes available</a:t>
            </a:r>
            <a:r>
              <a:rPr lang="en-US" sz="2500" dirty="0"/>
              <a:t>. We store the user id, section id, and the means of notifying them.</a:t>
            </a:r>
          </a:p>
        </p:txBody>
      </p:sp>
    </p:spTree>
    <p:extLst>
      <p:ext uri="{BB962C8B-B14F-4D97-AF65-F5344CB8AC3E}">
        <p14:creationId xmlns:p14="http://schemas.microsoft.com/office/powerpoint/2010/main" val="706034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F3282-7B01-BDA1-998D-BDB92755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1852" y="2759280"/>
            <a:ext cx="5658465" cy="1340311"/>
          </a:xfrm>
        </p:spPr>
        <p:txBody>
          <a:bodyPr>
            <a:noAutofit/>
          </a:bodyPr>
          <a:lstStyle/>
          <a:p>
            <a:r>
              <a:rPr lang="en-US" sz="5000"/>
              <a:t>And that was </a:t>
            </a:r>
            <a:r>
              <a:rPr lang="en-US" sz="5000" i="1"/>
              <a:t>Search</a:t>
            </a:r>
            <a:r>
              <a:rPr lang="en-US" sz="50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4452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9E01-ED6E-8096-D937-DDE445B0D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361" y="2759280"/>
            <a:ext cx="4311446" cy="1335395"/>
          </a:xfrm>
        </p:spPr>
        <p:txBody>
          <a:bodyPr>
            <a:normAutofit/>
          </a:bodyPr>
          <a:lstStyle/>
          <a:p>
            <a:r>
              <a:rPr lang="en-US" sz="500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578547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BCFD8-DDF0-1F9B-4C06-34594B9F6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4652" y="2754364"/>
            <a:ext cx="6582695" cy="134522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000"/>
              <a:t>And then we added </a:t>
            </a:r>
            <a:r>
              <a:rPr lang="en-US" sz="5000" i="1"/>
              <a:t>Plan.</a:t>
            </a:r>
          </a:p>
        </p:txBody>
      </p:sp>
    </p:spTree>
    <p:extLst>
      <p:ext uri="{BB962C8B-B14F-4D97-AF65-F5344CB8AC3E}">
        <p14:creationId xmlns:p14="http://schemas.microsoft.com/office/powerpoint/2010/main" val="1979026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477C4-759A-D0FC-7C9A-22C5EEEC0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258" y="2754364"/>
            <a:ext cx="11577483" cy="1345227"/>
          </a:xfrm>
        </p:spPr>
        <p:txBody>
          <a:bodyPr>
            <a:noAutofit/>
          </a:bodyPr>
          <a:lstStyle/>
          <a:p>
            <a:pPr algn="ctr"/>
            <a:r>
              <a:rPr lang="en-US" sz="5000" i="1" dirty="0"/>
              <a:t>Plan </a:t>
            </a:r>
            <a:r>
              <a:rPr lang="en-US" sz="5000"/>
              <a:t>made things messy...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055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E294E51-E789-4F27-355D-6A79C363C87C}"/>
              </a:ext>
            </a:extLst>
          </p:cNvPr>
          <p:cNvSpPr>
            <a:spLocks noGrp="1"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11D98-29BC-9515-49A8-4A0A3E56B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608" y="0"/>
            <a:ext cx="9618785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5CD83F-CF21-EB45-6729-08FAA108F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032" y="0"/>
            <a:ext cx="9639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330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F4106F-9D4C-A388-3A64-B55FCD44B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735" y="0"/>
            <a:ext cx="35185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575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8509FDB-D689-9CD6-117E-3525607A3BBD}"/>
              </a:ext>
            </a:extLst>
          </p:cNvPr>
          <p:cNvSpPr txBox="1"/>
          <p:nvPr/>
        </p:nvSpPr>
        <p:spPr>
          <a:xfrm>
            <a:off x="357255" y="4883463"/>
            <a:ext cx="402515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err="1"/>
              <a:t>saved_plans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dirty="0" err="1"/>
              <a:t>saved_plan_courses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err="1"/>
              <a:t>saved_plan_sections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dirty="0" err="1"/>
              <a:t>favorited_schedules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dirty="0" err="1"/>
              <a:t>favorited_schedules_sections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753B60-6B47-0ABD-8FF9-19E591A5D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223" y="1802"/>
            <a:ext cx="9117106" cy="42456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359246-A113-5174-4B01-8C728020672B}"/>
              </a:ext>
            </a:extLst>
          </p:cNvPr>
          <p:cNvSpPr txBox="1"/>
          <p:nvPr/>
        </p:nvSpPr>
        <p:spPr>
          <a:xfrm>
            <a:off x="4383498" y="4881766"/>
            <a:ext cx="487062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sections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courses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err="1"/>
              <a:t>meeting_times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subjects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CCCDA0-2294-3B78-B27B-6CCAB0F1CD8E}"/>
              </a:ext>
            </a:extLst>
          </p:cNvPr>
          <p:cNvSpPr txBox="1"/>
          <p:nvPr/>
        </p:nvSpPr>
        <p:spPr>
          <a:xfrm>
            <a:off x="309040" y="4323895"/>
            <a:ext cx="2061276" cy="4860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500"/>
              <a:t>Tables Used:</a:t>
            </a:r>
          </a:p>
        </p:txBody>
      </p:sp>
    </p:spTree>
    <p:extLst>
      <p:ext uri="{BB962C8B-B14F-4D97-AF65-F5344CB8AC3E}">
        <p14:creationId xmlns:p14="http://schemas.microsoft.com/office/powerpoint/2010/main" val="2724218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alendar&#10;&#10;AI-generated content may be incorrect.">
            <a:extLst>
              <a:ext uri="{FF2B5EF4-FFF2-40B4-BE49-F238E27FC236}">
                <a16:creationId xmlns:a16="http://schemas.microsoft.com/office/drawing/2014/main" id="{14778EBD-C8BE-541B-733E-89937C468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942" y="1620"/>
            <a:ext cx="9363635" cy="52590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5C55F2-C0AD-FB62-2956-8C186588932F}"/>
              </a:ext>
            </a:extLst>
          </p:cNvPr>
          <p:cNvSpPr txBox="1"/>
          <p:nvPr/>
        </p:nvSpPr>
        <p:spPr>
          <a:xfrm>
            <a:off x="1409195" y="5606122"/>
            <a:ext cx="936739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Plan</a:t>
            </a:r>
            <a:r>
              <a:rPr lang="en-US" dirty="0"/>
              <a:t>'s scheduler / generator essentially uses </a:t>
            </a:r>
            <a:r>
              <a:rPr lang="en-US" b="1" dirty="0"/>
              <a:t>all </a:t>
            </a:r>
            <a:r>
              <a:rPr lang="en-US" dirty="0"/>
              <a:t>the tables within our database. We need to pull the saved data from previous plans, create new ones, and hold all the metadata for each plan (section, building, </a:t>
            </a:r>
            <a:r>
              <a:rPr lang="en-US"/>
              <a:t>etc.) for each user.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19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26018-60D6-EB6F-3D7B-88573963C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6360" y="2773045"/>
            <a:ext cx="4389120" cy="1325563"/>
          </a:xfrm>
        </p:spPr>
        <p:txBody>
          <a:bodyPr>
            <a:noAutofit/>
          </a:bodyPr>
          <a:lstStyle/>
          <a:p>
            <a:pPr algn="ctr"/>
            <a:r>
              <a:rPr lang="en-US" sz="500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940292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E8B09-998F-1620-5327-9FEC23285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80039" cy="1335395"/>
          </a:xfrm>
        </p:spPr>
        <p:txBody>
          <a:bodyPr/>
          <a:lstStyle/>
          <a:p>
            <a:r>
              <a:rPr lang="en-US"/>
              <a:t>For Future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680ED-92B9-7FF3-8A04-A0A149753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646" y="3152979"/>
            <a:ext cx="7988709" cy="55117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buNone/>
            </a:pPr>
            <a:r>
              <a:rPr lang="en-US" sz="3500"/>
              <a:t>Read the Docs </a:t>
            </a:r>
            <a:r>
              <a:rPr lang="en-US" sz="3500">
                <a:ea typeface="+mn-lt"/>
                <a:cs typeface="+mn-lt"/>
              </a:rPr>
              <a:t>→ </a:t>
            </a:r>
            <a:r>
              <a:rPr lang="en-US" sz="3500"/>
              <a:t>Evan </a:t>
            </a:r>
            <a:r>
              <a:rPr lang="en-US" sz="3500">
                <a:ea typeface="+mn-lt"/>
                <a:cs typeface="+mn-lt"/>
              </a:rPr>
              <a:t>→ Lucas → Mike</a:t>
            </a:r>
            <a:endParaRPr lang="en-US" sz="3500"/>
          </a:p>
        </p:txBody>
      </p:sp>
    </p:spTree>
    <p:extLst>
      <p:ext uri="{BB962C8B-B14F-4D97-AF65-F5344CB8AC3E}">
        <p14:creationId xmlns:p14="http://schemas.microsoft.com/office/powerpoint/2010/main" val="2326095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30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How the SearchNEU Database Works</vt:lpstr>
      <vt:lpstr>Please be warned, this is messy.</vt:lpstr>
      <vt:lpstr>PowerPoint Presentation</vt:lpstr>
      <vt:lpstr>Let's Begin.</vt:lpstr>
      <vt:lpstr>How to read our database.</vt:lpstr>
      <vt:lpstr>PowerPoint Presentation</vt:lpstr>
      <vt:lpstr>Ask Yourself Questions Until it Makes Sense.</vt:lpstr>
      <vt:lpstr>PowerPoint Presentation</vt:lpstr>
      <vt:lpstr>PowerPoint Presentation</vt:lpstr>
      <vt:lpstr>Don't like that?</vt:lpstr>
      <vt:lpstr>The Search in SearchNEU.</vt:lpstr>
      <vt:lpstr>PowerPoint Presentation</vt:lpstr>
      <vt:lpstr>It's not too bad.</vt:lpstr>
      <vt:lpstr>Let's go through it.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Notifications</vt:lpstr>
      <vt:lpstr>And that was Search.</vt:lpstr>
      <vt:lpstr>Any questions?</vt:lpstr>
      <vt:lpstr>And then we added Plan.</vt:lpstr>
      <vt:lpstr>Plan made things messy...</vt:lpstr>
      <vt:lpstr>PowerPoint Presentation</vt:lpstr>
      <vt:lpstr>PowerPoint Presentation</vt:lpstr>
      <vt:lpstr>PowerPoint Presentation</vt:lpstr>
      <vt:lpstr>PowerPoint Presentation</vt:lpstr>
      <vt:lpstr>Any questions?</vt:lpstr>
      <vt:lpstr>For Future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969</cp:revision>
  <dcterms:created xsi:type="dcterms:W3CDTF">2026-10-14T02:13:29Z</dcterms:created>
  <dcterms:modified xsi:type="dcterms:W3CDTF">2026-10-21T22:58:12Z</dcterms:modified>
</cp:coreProperties>
</file>